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5"/>
  </p:notesMasterIdLst>
  <p:sldIdLst>
    <p:sldId id="256" r:id="rId3"/>
    <p:sldId id="289" r:id="rId4"/>
    <p:sldId id="290" r:id="rId5"/>
    <p:sldId id="257" r:id="rId6"/>
    <p:sldId id="283" r:id="rId7"/>
    <p:sldId id="258" r:id="rId8"/>
    <p:sldId id="266" r:id="rId9"/>
    <p:sldId id="286" r:id="rId10"/>
    <p:sldId id="259" r:id="rId11"/>
    <p:sldId id="281" r:id="rId12"/>
    <p:sldId id="261" r:id="rId13"/>
    <p:sldId id="262" r:id="rId14"/>
    <p:sldId id="264" r:id="rId15"/>
    <p:sldId id="263" r:id="rId16"/>
    <p:sldId id="265" r:id="rId17"/>
    <p:sldId id="267" r:id="rId18"/>
    <p:sldId id="268" r:id="rId19"/>
    <p:sldId id="269" r:id="rId20"/>
    <p:sldId id="272" r:id="rId21"/>
    <p:sldId id="270" r:id="rId22"/>
    <p:sldId id="279" r:id="rId23"/>
    <p:sldId id="2441" r:id="rId24"/>
    <p:sldId id="278" r:id="rId25"/>
    <p:sldId id="280" r:id="rId26"/>
    <p:sldId id="273" r:id="rId27"/>
    <p:sldId id="274" r:id="rId28"/>
    <p:sldId id="275" r:id="rId29"/>
    <p:sldId id="277" r:id="rId30"/>
    <p:sldId id="282" r:id="rId31"/>
    <p:sldId id="287" r:id="rId32"/>
    <p:sldId id="288" r:id="rId33"/>
    <p:sldId id="28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8FDD"/>
    <a:srgbClr val="F09252"/>
    <a:srgbClr val="A74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76166" autoAdjust="0"/>
  </p:normalViewPr>
  <p:slideViewPr>
    <p:cSldViewPr snapToGrid="0">
      <p:cViewPr varScale="1">
        <p:scale>
          <a:sx n="80" d="100"/>
          <a:sy n="80" d="100"/>
        </p:scale>
        <p:origin x="66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 Quintanilla" userId="0486adff739b33e3" providerId="LiveId" clId="{078C242D-E2CC-4000-B8B7-EAE1E654AE5B}"/>
    <pc:docChg chg="undo custSel addSld delSld modSld sldOrd">
      <pc:chgData name="Luis Quintanilla" userId="0486adff739b33e3" providerId="LiveId" clId="{078C242D-E2CC-4000-B8B7-EAE1E654AE5B}" dt="2018-09-28T22:57:59.823" v="4599" actId="20577"/>
      <pc:docMkLst>
        <pc:docMk/>
      </pc:docMkLst>
      <pc:sldChg chg="modSp">
        <pc:chgData name="Luis Quintanilla" userId="0486adff739b33e3" providerId="LiveId" clId="{078C242D-E2CC-4000-B8B7-EAE1E654AE5B}" dt="2018-09-28T22:50:06.978" v="4585" actId="20577"/>
        <pc:sldMkLst>
          <pc:docMk/>
          <pc:sldMk cId="4246618926" sldId="256"/>
        </pc:sldMkLst>
        <pc:spChg chg="mod">
          <ac:chgData name="Luis Quintanilla" userId="0486adff739b33e3" providerId="LiveId" clId="{078C242D-E2CC-4000-B8B7-EAE1E654AE5B}" dt="2018-09-28T17:34:12.641" v="74" actId="20577"/>
          <ac:spMkLst>
            <pc:docMk/>
            <pc:sldMk cId="4246618926" sldId="256"/>
            <ac:spMk id="2" creationId="{A4B13FA7-BD70-49FE-AD32-C9FF572B5A8C}"/>
          </ac:spMkLst>
        </pc:spChg>
        <pc:spChg chg="mod">
          <ac:chgData name="Luis Quintanilla" userId="0486adff739b33e3" providerId="LiveId" clId="{078C242D-E2CC-4000-B8B7-EAE1E654AE5B}" dt="2018-09-28T22:50:06.978" v="4585" actId="20577"/>
          <ac:spMkLst>
            <pc:docMk/>
            <pc:sldMk cId="4246618926" sldId="256"/>
            <ac:spMk id="3" creationId="{2EA3F015-00EC-467D-9319-E9F4D60AFD47}"/>
          </ac:spMkLst>
        </pc:spChg>
      </pc:sldChg>
      <pc:sldChg chg="modSp add">
        <pc:chgData name="Luis Quintanilla" userId="0486adff739b33e3" providerId="LiveId" clId="{078C242D-E2CC-4000-B8B7-EAE1E654AE5B}" dt="2018-09-28T22:50:47.177" v="4590" actId="20577"/>
        <pc:sldMkLst>
          <pc:docMk/>
          <pc:sldMk cId="1583830230" sldId="257"/>
        </pc:sldMkLst>
        <pc:spChg chg="mod">
          <ac:chgData name="Luis Quintanilla" userId="0486adff739b33e3" providerId="LiveId" clId="{078C242D-E2CC-4000-B8B7-EAE1E654AE5B}" dt="2018-09-28T17:40:38.190" v="319" actId="20577"/>
          <ac:spMkLst>
            <pc:docMk/>
            <pc:sldMk cId="1583830230" sldId="257"/>
            <ac:spMk id="2" creationId="{68EC58C3-32CF-4A39-ADE9-CDD0BA78F2C1}"/>
          </ac:spMkLst>
        </pc:spChg>
        <pc:spChg chg="mod">
          <ac:chgData name="Luis Quintanilla" userId="0486adff739b33e3" providerId="LiveId" clId="{078C242D-E2CC-4000-B8B7-EAE1E654AE5B}" dt="2018-09-28T22:50:47.177" v="4590" actId="20577"/>
          <ac:spMkLst>
            <pc:docMk/>
            <pc:sldMk cId="1583830230" sldId="257"/>
            <ac:spMk id="3" creationId="{0F82C33F-BF9D-4634-8CAC-E1504D1B4B4F}"/>
          </ac:spMkLst>
        </pc:spChg>
        <pc:spChg chg="mod">
          <ac:chgData name="Luis Quintanilla" userId="0486adff739b33e3" providerId="LiveId" clId="{078C242D-E2CC-4000-B8B7-EAE1E654AE5B}" dt="2018-09-28T22:25:17.006" v="4421" actId="121"/>
          <ac:spMkLst>
            <pc:docMk/>
            <pc:sldMk cId="1583830230" sldId="257"/>
            <ac:spMk id="4" creationId="{6A946B6B-7C94-47E6-9865-FF6729396398}"/>
          </ac:spMkLst>
        </pc:spChg>
      </pc:sldChg>
      <pc:sldChg chg="modSp add">
        <pc:chgData name="Luis Quintanilla" userId="0486adff739b33e3" providerId="LiveId" clId="{078C242D-E2CC-4000-B8B7-EAE1E654AE5B}" dt="2018-09-28T17:41:21.917" v="441" actId="20577"/>
        <pc:sldMkLst>
          <pc:docMk/>
          <pc:sldMk cId="1181798199" sldId="258"/>
        </pc:sldMkLst>
        <pc:spChg chg="mod">
          <ac:chgData name="Luis Quintanilla" userId="0486adff739b33e3" providerId="LiveId" clId="{078C242D-E2CC-4000-B8B7-EAE1E654AE5B}" dt="2018-09-28T17:40:48.263" v="330" actId="20577"/>
          <ac:spMkLst>
            <pc:docMk/>
            <pc:sldMk cId="1181798199" sldId="258"/>
            <ac:spMk id="2" creationId="{AEFB90A8-9FC5-45BC-8136-00D6F7C64535}"/>
          </ac:spMkLst>
        </pc:spChg>
        <pc:spChg chg="mod">
          <ac:chgData name="Luis Quintanilla" userId="0486adff739b33e3" providerId="LiveId" clId="{078C242D-E2CC-4000-B8B7-EAE1E654AE5B}" dt="2018-09-28T17:41:21.917" v="441" actId="20577"/>
          <ac:spMkLst>
            <pc:docMk/>
            <pc:sldMk cId="1181798199" sldId="258"/>
            <ac:spMk id="3" creationId="{1464755C-1F2C-4D34-B871-566054A55C7D}"/>
          </ac:spMkLst>
        </pc:spChg>
      </pc:sldChg>
      <pc:sldChg chg="addSp delSp modSp add modNotesTx">
        <pc:chgData name="Luis Quintanilla" userId="0486adff739b33e3" providerId="LiveId" clId="{078C242D-E2CC-4000-B8B7-EAE1E654AE5B}" dt="2018-09-28T22:28:04.355" v="4462" actId="20577"/>
        <pc:sldMkLst>
          <pc:docMk/>
          <pc:sldMk cId="3243374080" sldId="259"/>
        </pc:sldMkLst>
        <pc:spChg chg="mod">
          <ac:chgData name="Luis Quintanilla" userId="0486adff739b33e3" providerId="LiveId" clId="{078C242D-E2CC-4000-B8B7-EAE1E654AE5B}" dt="2018-09-28T17:48:31.708" v="821" actId="20577"/>
          <ac:spMkLst>
            <pc:docMk/>
            <pc:sldMk cId="3243374080" sldId="259"/>
            <ac:spMk id="2" creationId="{9D70EBAC-516D-426B-A6D5-8653F6CDD76E}"/>
          </ac:spMkLst>
        </pc:spChg>
        <pc:spChg chg="del">
          <ac:chgData name="Luis Quintanilla" userId="0486adff739b33e3" providerId="LiveId" clId="{078C242D-E2CC-4000-B8B7-EAE1E654AE5B}" dt="2018-09-28T18:15:09.502" v="1489"/>
          <ac:spMkLst>
            <pc:docMk/>
            <pc:sldMk cId="3243374080" sldId="259"/>
            <ac:spMk id="3" creationId="{02345DD7-13DE-4B3C-AD8B-6EF16BA9185C}"/>
          </ac:spMkLst>
        </pc:spChg>
        <pc:spChg chg="add mod">
          <ac:chgData name="Luis Quintanilla" userId="0486adff739b33e3" providerId="LiveId" clId="{078C242D-E2CC-4000-B8B7-EAE1E654AE5B}" dt="2018-09-28T18:16:05.824" v="1517" actId="242"/>
          <ac:spMkLst>
            <pc:docMk/>
            <pc:sldMk cId="3243374080" sldId="259"/>
            <ac:spMk id="4" creationId="{68C6FFDF-8825-405F-8394-ABFDE2B463FE}"/>
          </ac:spMkLst>
        </pc:spChg>
        <pc:spChg chg="add mod">
          <ac:chgData name="Luis Quintanilla" userId="0486adff739b33e3" providerId="LiveId" clId="{078C242D-E2CC-4000-B8B7-EAE1E654AE5B}" dt="2018-09-28T18:17:22.343" v="1702" actId="20577"/>
          <ac:spMkLst>
            <pc:docMk/>
            <pc:sldMk cId="3243374080" sldId="259"/>
            <ac:spMk id="5" creationId="{FA7999D5-7ABE-4BF1-BA2D-AE9AFABCD9DA}"/>
          </ac:spMkLst>
        </pc:spChg>
      </pc:sldChg>
      <pc:sldChg chg="addSp delSp modSp add">
        <pc:chgData name="Luis Quintanilla" userId="0486adff739b33e3" providerId="LiveId" clId="{078C242D-E2CC-4000-B8B7-EAE1E654AE5B}" dt="2018-09-28T18:26:22.560" v="2191" actId="12100"/>
        <pc:sldMkLst>
          <pc:docMk/>
          <pc:sldMk cId="3889910980" sldId="260"/>
        </pc:sldMkLst>
        <pc:spChg chg="mod">
          <ac:chgData name="Luis Quintanilla" userId="0486adff739b33e3" providerId="LiveId" clId="{078C242D-E2CC-4000-B8B7-EAE1E654AE5B}" dt="2018-09-28T17:47:06.819" v="725" actId="20577"/>
          <ac:spMkLst>
            <pc:docMk/>
            <pc:sldMk cId="3889910980" sldId="260"/>
            <ac:spMk id="2" creationId="{1F51986C-98AA-44FC-8465-78C1BF32CA30}"/>
          </ac:spMkLst>
        </pc:spChg>
        <pc:spChg chg="del">
          <ac:chgData name="Luis Quintanilla" userId="0486adff739b33e3" providerId="LiveId" clId="{078C242D-E2CC-4000-B8B7-EAE1E654AE5B}" dt="2018-09-28T18:18:35.992" v="1703"/>
          <ac:spMkLst>
            <pc:docMk/>
            <pc:sldMk cId="3889910980" sldId="260"/>
            <ac:spMk id="3" creationId="{33A26B19-7A3F-4A8B-BDC1-E25B296CC6EA}"/>
          </ac:spMkLst>
        </pc:spChg>
        <pc:spChg chg="add mod">
          <ac:chgData name="Luis Quintanilla" userId="0486adff739b33e3" providerId="LiveId" clId="{078C242D-E2CC-4000-B8B7-EAE1E654AE5B}" dt="2018-09-28T18:18:42.807" v="1724" actId="20577"/>
          <ac:spMkLst>
            <pc:docMk/>
            <pc:sldMk cId="3889910980" sldId="260"/>
            <ac:spMk id="4" creationId="{4FF6C70F-52B2-4A35-AEB1-3603BA675171}"/>
          </ac:spMkLst>
        </pc:spChg>
        <pc:spChg chg="add del mod">
          <ac:chgData name="Luis Quintanilla" userId="0486adff739b33e3" providerId="LiveId" clId="{078C242D-E2CC-4000-B8B7-EAE1E654AE5B}" dt="2018-09-28T18:21:50.380" v="1797" actId="1032"/>
          <ac:spMkLst>
            <pc:docMk/>
            <pc:sldMk cId="3889910980" sldId="260"/>
            <ac:spMk id="5" creationId="{CD05D8A8-293A-4762-ADDD-C68418633690}"/>
          </ac:spMkLst>
        </pc:spChg>
        <pc:spChg chg="add mod">
          <ac:chgData name="Luis Quintanilla" userId="0486adff739b33e3" providerId="LiveId" clId="{078C242D-E2CC-4000-B8B7-EAE1E654AE5B}" dt="2018-09-28T18:18:47.762" v="1751" actId="20577"/>
          <ac:spMkLst>
            <pc:docMk/>
            <pc:sldMk cId="3889910980" sldId="260"/>
            <ac:spMk id="6" creationId="{3ACE795F-7AAD-4D32-BF85-4B9BFF8289DC}"/>
          </ac:spMkLst>
        </pc:spChg>
        <pc:spChg chg="add del mod">
          <ac:chgData name="Luis Quintanilla" userId="0486adff739b33e3" providerId="LiveId" clId="{078C242D-E2CC-4000-B8B7-EAE1E654AE5B}" dt="2018-09-28T18:22:12.378" v="1824" actId="1032"/>
          <ac:spMkLst>
            <pc:docMk/>
            <pc:sldMk cId="3889910980" sldId="260"/>
            <ac:spMk id="7" creationId="{539AAD34-B156-4F3C-83D6-C3848B5DA4D2}"/>
          </ac:spMkLst>
        </pc:spChg>
        <pc:graphicFrameChg chg="add mod">
          <ac:chgData name="Luis Quintanilla" userId="0486adff739b33e3" providerId="LiveId" clId="{078C242D-E2CC-4000-B8B7-EAE1E654AE5B}" dt="2018-09-28T18:26:22.560" v="2191" actId="12100"/>
          <ac:graphicFrameMkLst>
            <pc:docMk/>
            <pc:sldMk cId="3889910980" sldId="260"/>
            <ac:graphicFrameMk id="8" creationId="{0D61B8DF-0AF0-4239-8FFA-E58852504CF3}"/>
          </ac:graphicFrameMkLst>
        </pc:graphicFrameChg>
        <pc:graphicFrameChg chg="add mod">
          <ac:chgData name="Luis Quintanilla" userId="0486adff739b33e3" providerId="LiveId" clId="{078C242D-E2CC-4000-B8B7-EAE1E654AE5B}" dt="2018-09-28T18:25:04.735" v="2189" actId="12100"/>
          <ac:graphicFrameMkLst>
            <pc:docMk/>
            <pc:sldMk cId="3889910980" sldId="260"/>
            <ac:graphicFrameMk id="9" creationId="{E6858F2A-091C-4915-9DC8-B0FD9232210E}"/>
          </ac:graphicFrameMkLst>
        </pc:graphicFrameChg>
      </pc:sldChg>
      <pc:sldChg chg="addSp delSp modSp add modAnim">
        <pc:chgData name="Luis Quintanilla" userId="0486adff739b33e3" providerId="LiveId" clId="{078C242D-E2CC-4000-B8B7-EAE1E654AE5B}" dt="2018-09-28T22:37:21.262" v="4464"/>
        <pc:sldMkLst>
          <pc:docMk/>
          <pc:sldMk cId="2580415952" sldId="261"/>
        </pc:sldMkLst>
        <pc:spChg chg="mod">
          <ac:chgData name="Luis Quintanilla" userId="0486adff739b33e3" providerId="LiveId" clId="{078C242D-E2CC-4000-B8B7-EAE1E654AE5B}" dt="2018-09-28T17:45:06.289" v="625" actId="20577"/>
          <ac:spMkLst>
            <pc:docMk/>
            <pc:sldMk cId="2580415952" sldId="261"/>
            <ac:spMk id="2" creationId="{3CD5CDF8-67A0-4EFE-970F-540B23382BF1}"/>
          </ac:spMkLst>
        </pc:spChg>
        <pc:spChg chg="del">
          <ac:chgData name="Luis Quintanilla" userId="0486adff739b33e3" providerId="LiveId" clId="{078C242D-E2CC-4000-B8B7-EAE1E654AE5B}" dt="2018-09-28T18:26:52.177" v="2192"/>
          <ac:spMkLst>
            <pc:docMk/>
            <pc:sldMk cId="2580415952" sldId="261"/>
            <ac:spMk id="3" creationId="{BBD23FE2-3C99-46F1-81C1-FB8AEC318899}"/>
          </ac:spMkLst>
        </pc:spChg>
        <pc:spChg chg="add mod">
          <ac:chgData name="Luis Quintanilla" userId="0486adff739b33e3" providerId="LiveId" clId="{078C242D-E2CC-4000-B8B7-EAE1E654AE5B}" dt="2018-09-28T18:26:52.177" v="2192"/>
          <ac:spMkLst>
            <pc:docMk/>
            <pc:sldMk cId="2580415952" sldId="261"/>
            <ac:spMk id="4" creationId="{D70DF956-E066-44AB-8727-685BAA2F0A38}"/>
          </ac:spMkLst>
        </pc:spChg>
        <pc:spChg chg="add del mod">
          <ac:chgData name="Luis Quintanilla" userId="0486adff739b33e3" providerId="LiveId" clId="{078C242D-E2CC-4000-B8B7-EAE1E654AE5B}" dt="2018-09-28T18:30:48.776" v="2387" actId="3680"/>
          <ac:spMkLst>
            <pc:docMk/>
            <pc:sldMk cId="2580415952" sldId="261"/>
            <ac:spMk id="5" creationId="{A55EB1E6-03F4-4587-8EF7-6C0E7290F579}"/>
          </ac:spMkLst>
        </pc:spChg>
        <pc:spChg chg="add del">
          <ac:chgData name="Luis Quintanilla" userId="0486adff739b33e3" providerId="LiveId" clId="{078C242D-E2CC-4000-B8B7-EAE1E654AE5B}" dt="2018-09-28T18:32:21.123" v="2452" actId="478"/>
          <ac:spMkLst>
            <pc:docMk/>
            <pc:sldMk cId="2580415952" sldId="261"/>
            <ac:spMk id="9" creationId="{6A4C50E9-62FB-4DA2-A939-B32568A5E2F5}"/>
          </ac:spMkLst>
        </pc:spChg>
        <pc:spChg chg="add mod">
          <ac:chgData name="Luis Quintanilla" userId="0486adff739b33e3" providerId="LiveId" clId="{078C242D-E2CC-4000-B8B7-EAE1E654AE5B}" dt="2018-09-28T18:34:58.986" v="2478" actId="1076"/>
          <ac:spMkLst>
            <pc:docMk/>
            <pc:sldMk cId="2580415952" sldId="261"/>
            <ac:spMk id="11" creationId="{48A4419C-CFF3-40C8-92CD-F7DC9C2D2D37}"/>
          </ac:spMkLst>
        </pc:spChg>
        <pc:spChg chg="add mod">
          <ac:chgData name="Luis Quintanilla" userId="0486adff739b33e3" providerId="LiveId" clId="{078C242D-E2CC-4000-B8B7-EAE1E654AE5B}" dt="2018-09-28T18:35:55.517" v="2484" actId="14100"/>
          <ac:spMkLst>
            <pc:docMk/>
            <pc:sldMk cId="2580415952" sldId="261"/>
            <ac:spMk id="12" creationId="{9704B0AA-2B4F-40E1-B715-CF94B729E2ED}"/>
          </ac:spMkLst>
        </pc:spChg>
        <pc:spChg chg="add mod">
          <ac:chgData name="Luis Quintanilla" userId="0486adff739b33e3" providerId="LiveId" clId="{078C242D-E2CC-4000-B8B7-EAE1E654AE5B}" dt="2018-09-28T18:37:23.213" v="2493" actId="1076"/>
          <ac:spMkLst>
            <pc:docMk/>
            <pc:sldMk cId="2580415952" sldId="261"/>
            <ac:spMk id="13" creationId="{BA299E1A-7A91-4B01-A294-30DB779DEAA7}"/>
          </ac:spMkLst>
        </pc:spChg>
        <pc:spChg chg="add mod">
          <ac:chgData name="Luis Quintanilla" userId="0486adff739b33e3" providerId="LiveId" clId="{078C242D-E2CC-4000-B8B7-EAE1E654AE5B}" dt="2018-09-28T18:40:02.378" v="2546" actId="20577"/>
          <ac:spMkLst>
            <pc:docMk/>
            <pc:sldMk cId="2580415952" sldId="261"/>
            <ac:spMk id="14" creationId="{279E3FE0-E432-4AD3-8EF3-56894A9747EB}"/>
          </ac:spMkLst>
        </pc:spChg>
        <pc:spChg chg="add mod">
          <ac:chgData name="Luis Quintanilla" userId="0486adff739b33e3" providerId="LiveId" clId="{078C242D-E2CC-4000-B8B7-EAE1E654AE5B}" dt="2018-09-28T18:38:32.540" v="2526" actId="1076"/>
          <ac:spMkLst>
            <pc:docMk/>
            <pc:sldMk cId="2580415952" sldId="261"/>
            <ac:spMk id="15" creationId="{86A6D321-9F39-479A-99D6-9F6F425118F8}"/>
          </ac:spMkLst>
        </pc:spChg>
        <pc:spChg chg="add mod">
          <ac:chgData name="Luis Quintanilla" userId="0486adff739b33e3" providerId="LiveId" clId="{078C242D-E2CC-4000-B8B7-EAE1E654AE5B}" dt="2018-09-28T18:39:02.973" v="2528" actId="1076"/>
          <ac:spMkLst>
            <pc:docMk/>
            <pc:sldMk cId="2580415952" sldId="261"/>
            <ac:spMk id="16" creationId="{10368446-61CB-480C-B7B9-EA08ECF6F354}"/>
          </ac:spMkLst>
        </pc:spChg>
        <pc:spChg chg="add mod">
          <ac:chgData name="Luis Quintanilla" userId="0486adff739b33e3" providerId="LiveId" clId="{078C242D-E2CC-4000-B8B7-EAE1E654AE5B}" dt="2018-09-28T18:39:13.434" v="2540" actId="20577"/>
          <ac:spMkLst>
            <pc:docMk/>
            <pc:sldMk cId="2580415952" sldId="261"/>
            <ac:spMk id="17" creationId="{0FBFB079-4AF8-413E-B5F2-75CBA7A06A95}"/>
          </ac:spMkLst>
        </pc:spChg>
        <pc:graphicFrameChg chg="mod modGraphic">
          <ac:chgData name="Luis Quintanilla" userId="0486adff739b33e3" providerId="LiveId" clId="{078C242D-E2CC-4000-B8B7-EAE1E654AE5B}" dt="2018-09-28T18:34:49.251" v="2475" actId="1076"/>
          <ac:graphicFrameMkLst>
            <pc:docMk/>
            <pc:sldMk cId="2580415952" sldId="261"/>
            <ac:graphicFrameMk id="6" creationId="{783DF935-D639-417F-8445-FA9701AE7B93}"/>
          </ac:graphicFrameMkLst>
        </pc:graphicFrameChg>
        <pc:graphicFrameChg chg="add mod modGraphic">
          <ac:chgData name="Luis Quintanilla" userId="0486adff739b33e3" providerId="LiveId" clId="{078C242D-E2CC-4000-B8B7-EAE1E654AE5B}" dt="2018-09-28T18:34:51.823" v="2476" actId="1076"/>
          <ac:graphicFrameMkLst>
            <pc:docMk/>
            <pc:sldMk cId="2580415952" sldId="261"/>
            <ac:graphicFrameMk id="7" creationId="{6013613B-5CED-454E-977F-C9571F885913}"/>
          </ac:graphicFrameMkLst>
        </pc:graphicFrameChg>
        <pc:graphicFrameChg chg="add del mod">
          <ac:chgData name="Luis Quintanilla" userId="0486adff739b33e3" providerId="LiveId" clId="{078C242D-E2CC-4000-B8B7-EAE1E654AE5B}" dt="2018-09-28T18:32:07.914" v="2448" actId="3680"/>
          <ac:graphicFrameMkLst>
            <pc:docMk/>
            <pc:sldMk cId="2580415952" sldId="261"/>
            <ac:graphicFrameMk id="8" creationId="{CC45CCD2-4135-45D1-9A3F-DDDF1BD92D88}"/>
          </ac:graphicFrameMkLst>
        </pc:graphicFrameChg>
        <pc:graphicFrameChg chg="add mod modGraphic">
          <ac:chgData name="Luis Quintanilla" userId="0486adff739b33e3" providerId="LiveId" clId="{078C242D-E2CC-4000-B8B7-EAE1E654AE5B}" dt="2018-09-28T18:35:09.643" v="2481" actId="20577"/>
          <ac:graphicFrameMkLst>
            <pc:docMk/>
            <pc:sldMk cId="2580415952" sldId="261"/>
            <ac:graphicFrameMk id="10" creationId="{AF157C80-715E-4956-A51F-8E278F3090CD}"/>
          </ac:graphicFrameMkLst>
        </pc:graphicFrameChg>
        <pc:cxnChg chg="add mod">
          <ac:chgData name="Luis Quintanilla" userId="0486adff739b33e3" providerId="LiveId" clId="{078C242D-E2CC-4000-B8B7-EAE1E654AE5B}" dt="2018-09-28T18:39:53.663" v="2545" actId="208"/>
          <ac:cxnSpMkLst>
            <pc:docMk/>
            <pc:sldMk cId="2580415952" sldId="261"/>
            <ac:cxnSpMk id="19" creationId="{69A473FC-BFCC-4E6F-9E54-D21AA8EA49ED}"/>
          </ac:cxnSpMkLst>
        </pc:cxnChg>
      </pc:sldChg>
      <pc:sldChg chg="addSp delSp modSp add">
        <pc:chgData name="Luis Quintanilla" userId="0486adff739b33e3" providerId="LiveId" clId="{078C242D-E2CC-4000-B8B7-EAE1E654AE5B}" dt="2018-09-28T17:46:29.138" v="677" actId="1076"/>
        <pc:sldMkLst>
          <pc:docMk/>
          <pc:sldMk cId="2235318152" sldId="262"/>
        </pc:sldMkLst>
        <pc:spChg chg="del">
          <ac:chgData name="Luis Quintanilla" userId="0486adff739b33e3" providerId="LiveId" clId="{078C242D-E2CC-4000-B8B7-EAE1E654AE5B}" dt="2018-09-28T17:45:55.385" v="627"/>
          <ac:spMkLst>
            <pc:docMk/>
            <pc:sldMk cId="2235318152" sldId="262"/>
            <ac:spMk id="2" creationId="{01ED909A-5674-4C6E-A28D-A7848B2E639C}"/>
          </ac:spMkLst>
        </pc:spChg>
        <pc:spChg chg="del">
          <ac:chgData name="Luis Quintanilla" userId="0486adff739b33e3" providerId="LiveId" clId="{078C242D-E2CC-4000-B8B7-EAE1E654AE5B}" dt="2018-09-28T17:45:55.385" v="627"/>
          <ac:spMkLst>
            <pc:docMk/>
            <pc:sldMk cId="2235318152" sldId="262"/>
            <ac:spMk id="3" creationId="{EA8A3362-CB6F-4873-80CF-8E7EABFF3AC7}"/>
          </ac:spMkLst>
        </pc:spChg>
        <pc:spChg chg="add mod">
          <ac:chgData name="Luis Quintanilla" userId="0486adff739b33e3" providerId="LiveId" clId="{078C242D-E2CC-4000-B8B7-EAE1E654AE5B}" dt="2018-09-28T17:46:29.138" v="677" actId="1076"/>
          <ac:spMkLst>
            <pc:docMk/>
            <pc:sldMk cId="2235318152" sldId="262"/>
            <ac:spMk id="4" creationId="{C7540B41-4A4D-4B1E-B52B-FF9799D2EFC5}"/>
          </ac:spMkLst>
        </pc:spChg>
        <pc:spChg chg="add del mod">
          <ac:chgData name="Luis Quintanilla" userId="0486adff739b33e3" providerId="LiveId" clId="{078C242D-E2CC-4000-B8B7-EAE1E654AE5B}" dt="2018-09-28T17:46:09.909" v="675" actId="478"/>
          <ac:spMkLst>
            <pc:docMk/>
            <pc:sldMk cId="2235318152" sldId="262"/>
            <ac:spMk id="5" creationId="{A21FF87C-8380-47C4-A519-D4F9411BD85F}"/>
          </ac:spMkLst>
        </pc:spChg>
      </pc:sldChg>
      <pc:sldChg chg="addSp delSp modSp add">
        <pc:chgData name="Luis Quintanilla" userId="0486adff739b33e3" providerId="LiveId" clId="{078C242D-E2CC-4000-B8B7-EAE1E654AE5B}" dt="2018-09-28T18:49:52.615" v="2632" actId="1076"/>
        <pc:sldMkLst>
          <pc:docMk/>
          <pc:sldMk cId="3286046103" sldId="263"/>
        </pc:sldMkLst>
        <pc:spChg chg="mod">
          <ac:chgData name="Luis Quintanilla" userId="0486adff739b33e3" providerId="LiveId" clId="{078C242D-E2CC-4000-B8B7-EAE1E654AE5B}" dt="2018-09-28T17:46:56.915" v="708" actId="20577"/>
          <ac:spMkLst>
            <pc:docMk/>
            <pc:sldMk cId="3286046103" sldId="263"/>
            <ac:spMk id="2" creationId="{F69AABC9-6F4F-4F8C-AE7A-F4A3CD0F59F3}"/>
          </ac:spMkLst>
        </pc:spChg>
        <pc:spChg chg="del">
          <ac:chgData name="Luis Quintanilla" userId="0486adff739b33e3" providerId="LiveId" clId="{078C242D-E2CC-4000-B8B7-EAE1E654AE5B}" dt="2018-09-28T18:40:57.265" v="2547"/>
          <ac:spMkLst>
            <pc:docMk/>
            <pc:sldMk cId="3286046103" sldId="263"/>
            <ac:spMk id="3" creationId="{4A1077D2-6135-4254-9928-85077129296E}"/>
          </ac:spMkLst>
        </pc:spChg>
        <pc:spChg chg="add del mod">
          <ac:chgData name="Luis Quintanilla" userId="0486adff739b33e3" providerId="LiveId" clId="{078C242D-E2CC-4000-B8B7-EAE1E654AE5B}" dt="2018-09-28T18:41:25.181" v="2555" actId="478"/>
          <ac:spMkLst>
            <pc:docMk/>
            <pc:sldMk cId="3286046103" sldId="263"/>
            <ac:spMk id="4" creationId="{43CD70FA-7B21-4765-912A-DEF7FC4EFE49}"/>
          </ac:spMkLst>
        </pc:spChg>
        <pc:spChg chg="add mod">
          <ac:chgData name="Luis Quintanilla" userId="0486adff739b33e3" providerId="LiveId" clId="{078C242D-E2CC-4000-B8B7-EAE1E654AE5B}" dt="2018-09-28T18:42:12.930" v="2568" actId="1076"/>
          <ac:spMkLst>
            <pc:docMk/>
            <pc:sldMk cId="3286046103" sldId="263"/>
            <ac:spMk id="5" creationId="{AF8B55E9-FA3F-419E-9750-8D1B988C62F3}"/>
          </ac:spMkLst>
        </pc:spChg>
        <pc:spChg chg="add mod">
          <ac:chgData name="Luis Quintanilla" userId="0486adff739b33e3" providerId="LiveId" clId="{078C242D-E2CC-4000-B8B7-EAE1E654AE5B}" dt="2018-09-28T18:48:57.588" v="2619" actId="1076"/>
          <ac:spMkLst>
            <pc:docMk/>
            <pc:sldMk cId="3286046103" sldId="263"/>
            <ac:spMk id="6" creationId="{93655C8F-5206-4DD3-9E4F-50E3B87E2A3E}"/>
          </ac:spMkLst>
        </pc:spChg>
        <pc:spChg chg="add del mod">
          <ac:chgData name="Luis Quintanilla" userId="0486adff739b33e3" providerId="LiveId" clId="{078C242D-E2CC-4000-B8B7-EAE1E654AE5B}" dt="2018-09-28T18:45:09.426" v="2580" actId="478"/>
          <ac:spMkLst>
            <pc:docMk/>
            <pc:sldMk cId="3286046103" sldId="263"/>
            <ac:spMk id="9" creationId="{21F53759-6F28-42C5-903B-C4415D46B82A}"/>
          </ac:spMkLst>
        </pc:spChg>
        <pc:spChg chg="add mod">
          <ac:chgData name="Luis Quintanilla" userId="0486adff739b33e3" providerId="LiveId" clId="{078C242D-E2CC-4000-B8B7-EAE1E654AE5B}" dt="2018-09-28T18:48:49.205" v="2618" actId="1076"/>
          <ac:spMkLst>
            <pc:docMk/>
            <pc:sldMk cId="3286046103" sldId="263"/>
            <ac:spMk id="10" creationId="{B267BBB5-DA01-4148-8E94-3D15D1B75746}"/>
          </ac:spMkLst>
        </pc:spChg>
        <pc:spChg chg="add mod">
          <ac:chgData name="Luis Quintanilla" userId="0486adff739b33e3" providerId="LiveId" clId="{078C242D-E2CC-4000-B8B7-EAE1E654AE5B}" dt="2018-09-28T18:46:57.329" v="2593" actId="1582"/>
          <ac:spMkLst>
            <pc:docMk/>
            <pc:sldMk cId="3286046103" sldId="263"/>
            <ac:spMk id="11" creationId="{AFA6C945-C068-46D7-83AC-96AFD8BC8D99}"/>
          </ac:spMkLst>
        </pc:spChg>
        <pc:spChg chg="add mod">
          <ac:chgData name="Luis Quintanilla" userId="0486adff739b33e3" providerId="LiveId" clId="{078C242D-E2CC-4000-B8B7-EAE1E654AE5B}" dt="2018-09-28T18:48:10.615" v="2613" actId="1076"/>
          <ac:spMkLst>
            <pc:docMk/>
            <pc:sldMk cId="3286046103" sldId="263"/>
            <ac:spMk id="12" creationId="{A9B3E99F-FD3B-47F5-B77C-671829F6A6C6}"/>
          </ac:spMkLst>
        </pc:spChg>
        <pc:spChg chg="add mod">
          <ac:chgData name="Luis Quintanilla" userId="0486adff739b33e3" providerId="LiveId" clId="{078C242D-E2CC-4000-B8B7-EAE1E654AE5B}" dt="2018-09-28T18:48:22.309" v="2614" actId="1076"/>
          <ac:spMkLst>
            <pc:docMk/>
            <pc:sldMk cId="3286046103" sldId="263"/>
            <ac:spMk id="13" creationId="{C4EB969E-A327-4BB7-8036-B63EDA2009B3}"/>
          </ac:spMkLst>
        </pc:spChg>
        <pc:spChg chg="add mod">
          <ac:chgData name="Luis Quintanilla" userId="0486adff739b33e3" providerId="LiveId" clId="{078C242D-E2CC-4000-B8B7-EAE1E654AE5B}" dt="2018-09-28T18:49:05.994" v="2627" actId="20577"/>
          <ac:spMkLst>
            <pc:docMk/>
            <pc:sldMk cId="3286046103" sldId="263"/>
            <ac:spMk id="14" creationId="{E7BC7499-A48C-4629-B147-6DC4FA432B5C}"/>
          </ac:spMkLst>
        </pc:spChg>
        <pc:spChg chg="add mod">
          <ac:chgData name="Luis Quintanilla" userId="0486adff739b33e3" providerId="LiveId" clId="{078C242D-E2CC-4000-B8B7-EAE1E654AE5B}" dt="2018-09-28T18:49:47.111" v="2630" actId="1076"/>
          <ac:spMkLst>
            <pc:docMk/>
            <pc:sldMk cId="3286046103" sldId="263"/>
            <ac:spMk id="15" creationId="{1F8A983C-1AF0-4018-92F6-0C9D665C70AC}"/>
          </ac:spMkLst>
        </pc:spChg>
        <pc:spChg chg="add mod">
          <ac:chgData name="Luis Quintanilla" userId="0486adff739b33e3" providerId="LiveId" clId="{078C242D-E2CC-4000-B8B7-EAE1E654AE5B}" dt="2018-09-28T18:49:52.615" v="2632" actId="1076"/>
          <ac:spMkLst>
            <pc:docMk/>
            <pc:sldMk cId="3286046103" sldId="263"/>
            <ac:spMk id="16" creationId="{5B204622-5A0F-4993-B8E3-78407F0FD7FF}"/>
          </ac:spMkLst>
        </pc:spChg>
        <pc:picChg chg="add mod">
          <ac:chgData name="Luis Quintanilla" userId="0486adff739b33e3" providerId="LiveId" clId="{078C242D-E2CC-4000-B8B7-EAE1E654AE5B}" dt="2018-09-28T18:49:13.365" v="2628" actId="14100"/>
          <ac:picMkLst>
            <pc:docMk/>
            <pc:sldMk cId="3286046103" sldId="263"/>
            <ac:picMk id="8" creationId="{84E6FD59-B9DD-4DDE-AEC7-2299038DAAAF}"/>
          </ac:picMkLst>
        </pc:picChg>
      </pc:sldChg>
      <pc:sldChg chg="addSp delSp modSp add">
        <pc:chgData name="Luis Quintanilla" userId="0486adff739b33e3" providerId="LiveId" clId="{078C242D-E2CC-4000-B8B7-EAE1E654AE5B}" dt="2018-09-28T18:59:26.445" v="2782"/>
        <pc:sldMkLst>
          <pc:docMk/>
          <pc:sldMk cId="1546392263" sldId="264"/>
        </pc:sldMkLst>
        <pc:spChg chg="mod">
          <ac:chgData name="Luis Quintanilla" userId="0486adff739b33e3" providerId="LiveId" clId="{078C242D-E2CC-4000-B8B7-EAE1E654AE5B}" dt="2018-09-28T17:48:12.931" v="770" actId="20577"/>
          <ac:spMkLst>
            <pc:docMk/>
            <pc:sldMk cId="1546392263" sldId="264"/>
            <ac:spMk id="2" creationId="{02D63FC3-3BEC-4919-AB11-BC40E77307DF}"/>
          </ac:spMkLst>
        </pc:spChg>
        <pc:spChg chg="del">
          <ac:chgData name="Luis Quintanilla" userId="0486adff739b33e3" providerId="LiveId" clId="{078C242D-E2CC-4000-B8B7-EAE1E654AE5B}" dt="2018-09-28T18:54:26.328" v="2633"/>
          <ac:spMkLst>
            <pc:docMk/>
            <pc:sldMk cId="1546392263" sldId="264"/>
            <ac:spMk id="3" creationId="{CEEB75A6-1B07-4543-8B2F-703883B7D6A6}"/>
          </ac:spMkLst>
        </pc:spChg>
        <pc:spChg chg="add del mod">
          <ac:chgData name="Luis Quintanilla" userId="0486adff739b33e3" providerId="LiveId" clId="{078C242D-E2CC-4000-B8B7-EAE1E654AE5B}" dt="2018-09-28T18:57:36.425" v="2701" actId="1032"/>
          <ac:spMkLst>
            <pc:docMk/>
            <pc:sldMk cId="1546392263" sldId="264"/>
            <ac:spMk id="5" creationId="{03128B62-7493-494D-B569-D7BC14C88BD0}"/>
          </ac:spMkLst>
        </pc:spChg>
        <pc:spChg chg="add del mod">
          <ac:chgData name="Luis Quintanilla" userId="0486adff739b33e3" providerId="LiveId" clId="{078C242D-E2CC-4000-B8B7-EAE1E654AE5B}" dt="2018-09-28T18:59:26.445" v="2782"/>
          <ac:spMkLst>
            <pc:docMk/>
            <pc:sldMk cId="1546392263" sldId="264"/>
            <ac:spMk id="7" creationId="{A163B537-52C9-4D9F-97E6-9023E9693C60}"/>
          </ac:spMkLst>
        </pc:spChg>
        <pc:graphicFrameChg chg="add del mod">
          <ac:chgData name="Luis Quintanilla" userId="0486adff739b33e3" providerId="LiveId" clId="{078C242D-E2CC-4000-B8B7-EAE1E654AE5B}" dt="2018-09-28T18:56:43.769" v="2699"/>
          <ac:graphicFrameMkLst>
            <pc:docMk/>
            <pc:sldMk cId="1546392263" sldId="264"/>
            <ac:graphicFrameMk id="4" creationId="{10D1A5EB-B81E-4385-A14B-D2B9DB771188}"/>
          </ac:graphicFrameMkLst>
        </pc:graphicFrameChg>
        <pc:graphicFrameChg chg="add del mod">
          <ac:chgData name="Luis Quintanilla" userId="0486adff739b33e3" providerId="LiveId" clId="{078C242D-E2CC-4000-B8B7-EAE1E654AE5B}" dt="2018-09-28T18:59:21.312" v="2781" actId="478"/>
          <ac:graphicFrameMkLst>
            <pc:docMk/>
            <pc:sldMk cId="1546392263" sldId="264"/>
            <ac:graphicFrameMk id="6" creationId="{64DAA8E3-2147-4659-8EFB-D66ED525EADC}"/>
          </ac:graphicFrameMkLst>
        </pc:graphicFrameChg>
        <pc:picChg chg="add mod">
          <ac:chgData name="Luis Quintanilla" userId="0486adff739b33e3" providerId="LiveId" clId="{078C242D-E2CC-4000-B8B7-EAE1E654AE5B}" dt="2018-09-28T18:59:26.445" v="2782"/>
          <ac:picMkLst>
            <pc:docMk/>
            <pc:sldMk cId="1546392263" sldId="264"/>
            <ac:picMk id="8" creationId="{B560C7CD-FB99-4BA4-860C-F0C3456EC352}"/>
          </ac:picMkLst>
        </pc:picChg>
      </pc:sldChg>
      <pc:sldChg chg="addSp delSp modSp add">
        <pc:chgData name="Luis Quintanilla" userId="0486adff739b33e3" providerId="LiveId" clId="{078C242D-E2CC-4000-B8B7-EAE1E654AE5B}" dt="2018-09-28T17:50:15.060" v="894" actId="1076"/>
        <pc:sldMkLst>
          <pc:docMk/>
          <pc:sldMk cId="2578376342" sldId="265"/>
        </pc:sldMkLst>
        <pc:spChg chg="del">
          <ac:chgData name="Luis Quintanilla" userId="0486adff739b33e3" providerId="LiveId" clId="{078C242D-E2CC-4000-B8B7-EAE1E654AE5B}" dt="2018-09-28T17:49:56.578" v="858"/>
          <ac:spMkLst>
            <pc:docMk/>
            <pc:sldMk cId="2578376342" sldId="265"/>
            <ac:spMk id="2" creationId="{2D67DA6A-39DB-4124-8946-7931450F9DC1}"/>
          </ac:spMkLst>
        </pc:spChg>
        <pc:spChg chg="del">
          <ac:chgData name="Luis Quintanilla" userId="0486adff739b33e3" providerId="LiveId" clId="{078C242D-E2CC-4000-B8B7-EAE1E654AE5B}" dt="2018-09-28T17:49:56.578" v="858"/>
          <ac:spMkLst>
            <pc:docMk/>
            <pc:sldMk cId="2578376342" sldId="265"/>
            <ac:spMk id="3" creationId="{49B62EEB-57E4-4261-9FCF-8C74B7C47CEE}"/>
          </ac:spMkLst>
        </pc:spChg>
        <pc:spChg chg="add mod">
          <ac:chgData name="Luis Quintanilla" userId="0486adff739b33e3" providerId="LiveId" clId="{078C242D-E2CC-4000-B8B7-EAE1E654AE5B}" dt="2018-09-28T17:50:15.060" v="894" actId="1076"/>
          <ac:spMkLst>
            <pc:docMk/>
            <pc:sldMk cId="2578376342" sldId="265"/>
            <ac:spMk id="4" creationId="{6F0B1871-B46E-4EBE-8450-0184D3E9E568}"/>
          </ac:spMkLst>
        </pc:spChg>
        <pc:spChg chg="add del mod">
          <ac:chgData name="Luis Quintanilla" userId="0486adff739b33e3" providerId="LiveId" clId="{078C242D-E2CC-4000-B8B7-EAE1E654AE5B}" dt="2018-09-28T17:50:04.731" v="892" actId="478"/>
          <ac:spMkLst>
            <pc:docMk/>
            <pc:sldMk cId="2578376342" sldId="265"/>
            <ac:spMk id="5" creationId="{9A6E9652-68F4-43B2-9F80-DC9D6426BADB}"/>
          </ac:spMkLst>
        </pc:spChg>
      </pc:sldChg>
      <pc:sldChg chg="addSp delSp modSp add">
        <pc:chgData name="Luis Quintanilla" userId="0486adff739b33e3" providerId="LiveId" clId="{078C242D-E2CC-4000-B8B7-EAE1E654AE5B}" dt="2018-09-28T17:49:11.362" v="857" actId="1076"/>
        <pc:sldMkLst>
          <pc:docMk/>
          <pc:sldMk cId="2966501270" sldId="266"/>
        </pc:sldMkLst>
        <pc:spChg chg="del mod">
          <ac:chgData name="Luis Quintanilla" userId="0486adff739b33e3" providerId="LiveId" clId="{078C242D-E2CC-4000-B8B7-EAE1E654AE5B}" dt="2018-09-28T17:48:59.156" v="829"/>
          <ac:spMkLst>
            <pc:docMk/>
            <pc:sldMk cId="2966501270" sldId="266"/>
            <ac:spMk id="2" creationId="{4541E001-5629-4DC5-99D5-80CFA5D0E36A}"/>
          </ac:spMkLst>
        </pc:spChg>
        <pc:spChg chg="del">
          <ac:chgData name="Luis Quintanilla" userId="0486adff739b33e3" providerId="LiveId" clId="{078C242D-E2CC-4000-B8B7-EAE1E654AE5B}" dt="2018-09-28T17:48:59.156" v="829"/>
          <ac:spMkLst>
            <pc:docMk/>
            <pc:sldMk cId="2966501270" sldId="266"/>
            <ac:spMk id="3" creationId="{74EC1D39-705C-4C36-8D44-06AE280EF15F}"/>
          </ac:spMkLst>
        </pc:spChg>
        <pc:spChg chg="add mod">
          <ac:chgData name="Luis Quintanilla" userId="0486adff739b33e3" providerId="LiveId" clId="{078C242D-E2CC-4000-B8B7-EAE1E654AE5B}" dt="2018-09-28T17:49:11.362" v="857" actId="1076"/>
          <ac:spMkLst>
            <pc:docMk/>
            <pc:sldMk cId="2966501270" sldId="266"/>
            <ac:spMk id="4" creationId="{9AC363EC-4AAC-4789-8B43-7CB9EB14E6FC}"/>
          </ac:spMkLst>
        </pc:spChg>
        <pc:spChg chg="add del mod">
          <ac:chgData name="Luis Quintanilla" userId="0486adff739b33e3" providerId="LiveId" clId="{078C242D-E2CC-4000-B8B7-EAE1E654AE5B}" dt="2018-09-28T17:49:04.644" v="855" actId="478"/>
          <ac:spMkLst>
            <pc:docMk/>
            <pc:sldMk cId="2966501270" sldId="266"/>
            <ac:spMk id="5" creationId="{389F272F-818C-4FE6-8415-17172591CA8A}"/>
          </ac:spMkLst>
        </pc:spChg>
      </pc:sldChg>
      <pc:sldChg chg="addSp delSp modSp add">
        <pc:chgData name="Luis Quintanilla" userId="0486adff739b33e3" providerId="LiveId" clId="{078C242D-E2CC-4000-B8B7-EAE1E654AE5B}" dt="2018-09-28T21:02:41.277" v="2967" actId="1076"/>
        <pc:sldMkLst>
          <pc:docMk/>
          <pc:sldMk cId="442831299" sldId="267"/>
        </pc:sldMkLst>
        <pc:spChg chg="mod">
          <ac:chgData name="Luis Quintanilla" userId="0486adff739b33e3" providerId="LiveId" clId="{078C242D-E2CC-4000-B8B7-EAE1E654AE5B}" dt="2018-09-28T17:51:43.197" v="917" actId="20577"/>
          <ac:spMkLst>
            <pc:docMk/>
            <pc:sldMk cId="442831299" sldId="267"/>
            <ac:spMk id="2" creationId="{E3E58573-19E3-4887-9848-5007277DF7AA}"/>
          </ac:spMkLst>
        </pc:spChg>
        <pc:spChg chg="del">
          <ac:chgData name="Luis Quintanilla" userId="0486adff739b33e3" providerId="LiveId" clId="{078C242D-E2CC-4000-B8B7-EAE1E654AE5B}" dt="2018-09-28T18:59:45.763" v="2783"/>
          <ac:spMkLst>
            <pc:docMk/>
            <pc:sldMk cId="442831299" sldId="267"/>
            <ac:spMk id="3" creationId="{8721C33D-9306-43CF-86D3-3FCFF94CE280}"/>
          </ac:spMkLst>
        </pc:spChg>
        <pc:spChg chg="add del mod">
          <ac:chgData name="Luis Quintanilla" userId="0486adff739b33e3" providerId="LiveId" clId="{078C242D-E2CC-4000-B8B7-EAE1E654AE5B}" dt="2018-09-28T19:05:35.092" v="2785"/>
          <ac:spMkLst>
            <pc:docMk/>
            <pc:sldMk cId="442831299" sldId="267"/>
            <ac:spMk id="4" creationId="{F360BF32-F5D3-4D02-B529-6B637C025F7F}"/>
          </ac:spMkLst>
        </pc:spChg>
        <pc:spChg chg="add del mod">
          <ac:chgData name="Luis Quintanilla" userId="0486adff739b33e3" providerId="LiveId" clId="{078C242D-E2CC-4000-B8B7-EAE1E654AE5B}" dt="2018-09-28T20:36:35.867" v="2787" actId="478"/>
          <ac:spMkLst>
            <pc:docMk/>
            <pc:sldMk cId="442831299" sldId="267"/>
            <ac:spMk id="7" creationId="{8B0D59FF-099F-488E-B0EC-081A5D4220C3}"/>
          </ac:spMkLst>
        </pc:spChg>
        <pc:spChg chg="add del mod">
          <ac:chgData name="Luis Quintanilla" userId="0486adff739b33e3" providerId="LiveId" clId="{078C242D-E2CC-4000-B8B7-EAE1E654AE5B}" dt="2018-09-28T20:37:37.929" v="2798" actId="478"/>
          <ac:spMkLst>
            <pc:docMk/>
            <pc:sldMk cId="442831299" sldId="267"/>
            <ac:spMk id="10" creationId="{07F1C635-E7F2-4708-A267-13295FE233F8}"/>
          </ac:spMkLst>
        </pc:spChg>
        <pc:spChg chg="add del mod">
          <ac:chgData name="Luis Quintanilla" userId="0486adff739b33e3" providerId="LiveId" clId="{078C242D-E2CC-4000-B8B7-EAE1E654AE5B}" dt="2018-09-28T20:38:12.686" v="2800" actId="478"/>
          <ac:spMkLst>
            <pc:docMk/>
            <pc:sldMk cId="442831299" sldId="267"/>
            <ac:spMk id="13" creationId="{CEF4767A-EC5E-464C-A119-5DDEEFB27B06}"/>
          </ac:spMkLst>
        </pc:spChg>
        <pc:spChg chg="add del mod">
          <ac:chgData name="Luis Quintanilla" userId="0486adff739b33e3" providerId="LiveId" clId="{078C242D-E2CC-4000-B8B7-EAE1E654AE5B}" dt="2018-09-28T20:39:38.329" v="2804" actId="478"/>
          <ac:spMkLst>
            <pc:docMk/>
            <pc:sldMk cId="442831299" sldId="267"/>
            <ac:spMk id="16" creationId="{32514E9C-46F8-4852-AC39-5B8C74130DB0}"/>
          </ac:spMkLst>
        </pc:spChg>
        <pc:spChg chg="add del mod">
          <ac:chgData name="Luis Quintanilla" userId="0486adff739b33e3" providerId="LiveId" clId="{078C242D-E2CC-4000-B8B7-EAE1E654AE5B}" dt="2018-09-28T20:40:52.579" v="2813" actId="478"/>
          <ac:spMkLst>
            <pc:docMk/>
            <pc:sldMk cId="442831299" sldId="267"/>
            <ac:spMk id="19" creationId="{E5D467DC-C4B3-4488-BB1C-705DC8F82FBC}"/>
          </ac:spMkLst>
        </pc:spChg>
        <pc:spChg chg="add del mod">
          <ac:chgData name="Luis Quintanilla" userId="0486adff739b33e3" providerId="LiveId" clId="{078C242D-E2CC-4000-B8B7-EAE1E654AE5B}" dt="2018-09-28T20:41:12.385" v="2816" actId="478"/>
          <ac:spMkLst>
            <pc:docMk/>
            <pc:sldMk cId="442831299" sldId="267"/>
            <ac:spMk id="22" creationId="{D7922132-7247-4D21-836A-3EC48C98728F}"/>
          </ac:spMkLst>
        </pc:spChg>
        <pc:spChg chg="add del mod">
          <ac:chgData name="Luis Quintanilla" userId="0486adff739b33e3" providerId="LiveId" clId="{078C242D-E2CC-4000-B8B7-EAE1E654AE5B}" dt="2018-09-28T20:43:04.168" v="2824" actId="478"/>
          <ac:spMkLst>
            <pc:docMk/>
            <pc:sldMk cId="442831299" sldId="267"/>
            <ac:spMk id="27" creationId="{A06C3FB5-309D-4DCA-A915-88B2BDEF75A3}"/>
          </ac:spMkLst>
        </pc:spChg>
        <pc:spChg chg="add del mod">
          <ac:chgData name="Luis Quintanilla" userId="0486adff739b33e3" providerId="LiveId" clId="{078C242D-E2CC-4000-B8B7-EAE1E654AE5B}" dt="2018-09-28T20:43:37.666" v="2832" actId="478"/>
          <ac:spMkLst>
            <pc:docMk/>
            <pc:sldMk cId="442831299" sldId="267"/>
            <ac:spMk id="30" creationId="{638D6816-13CF-424D-A399-F0833A5C2E8E}"/>
          </ac:spMkLst>
        </pc:spChg>
        <pc:spChg chg="add del mod">
          <ac:chgData name="Luis Quintanilla" userId="0486adff739b33e3" providerId="LiveId" clId="{078C242D-E2CC-4000-B8B7-EAE1E654AE5B}" dt="2018-09-28T20:46:40.797" v="2855" actId="478"/>
          <ac:spMkLst>
            <pc:docMk/>
            <pc:sldMk cId="442831299" sldId="267"/>
            <ac:spMk id="33" creationId="{CB6B89B6-45AB-48DC-A1A2-E712C45DE3DF}"/>
          </ac:spMkLst>
        </pc:spChg>
        <pc:spChg chg="add del mod">
          <ac:chgData name="Luis Quintanilla" userId="0486adff739b33e3" providerId="LiveId" clId="{078C242D-E2CC-4000-B8B7-EAE1E654AE5B}" dt="2018-09-28T20:49:10.677" v="2863" actId="478"/>
          <ac:spMkLst>
            <pc:docMk/>
            <pc:sldMk cId="442831299" sldId="267"/>
            <ac:spMk id="36" creationId="{A69D06A3-7352-4C96-B300-CD64F10A7668}"/>
          </ac:spMkLst>
        </pc:spChg>
        <pc:spChg chg="add del mod">
          <ac:chgData name="Luis Quintanilla" userId="0486adff739b33e3" providerId="LiveId" clId="{078C242D-E2CC-4000-B8B7-EAE1E654AE5B}" dt="2018-09-28T20:58:42.392" v="2904" actId="478"/>
          <ac:spMkLst>
            <pc:docMk/>
            <pc:sldMk cId="442831299" sldId="267"/>
            <ac:spMk id="51" creationId="{3012164F-EEAE-4FD0-93F5-CAC80D4EB5CE}"/>
          </ac:spMkLst>
        </pc:spChg>
        <pc:picChg chg="add mod">
          <ac:chgData name="Luis Quintanilla" userId="0486adff739b33e3" providerId="LiveId" clId="{078C242D-E2CC-4000-B8B7-EAE1E654AE5B}" dt="2018-09-28T21:02:41.277" v="2967" actId="1076"/>
          <ac:picMkLst>
            <pc:docMk/>
            <pc:sldMk cId="442831299" sldId="267"/>
            <ac:picMk id="6" creationId="{32CDDC9B-564A-4006-A4AC-84FB75F660A1}"/>
          </ac:picMkLst>
        </pc:picChg>
        <pc:picChg chg="add del mod">
          <ac:chgData name="Luis Quintanilla" userId="0486adff739b33e3" providerId="LiveId" clId="{078C242D-E2CC-4000-B8B7-EAE1E654AE5B}" dt="2018-09-28T21:00:35.566" v="2917" actId="1076"/>
          <ac:picMkLst>
            <pc:docMk/>
            <pc:sldMk cId="442831299" sldId="267"/>
            <ac:picMk id="9" creationId="{D3E54060-A063-4928-B29C-366BE2FEF5D3}"/>
          </ac:picMkLst>
        </pc:picChg>
        <pc:picChg chg="add mod">
          <ac:chgData name="Luis Quintanilla" userId="0486adff739b33e3" providerId="LiveId" clId="{078C242D-E2CC-4000-B8B7-EAE1E654AE5B}" dt="2018-09-28T20:43:54.480" v="2843" actId="1076"/>
          <ac:picMkLst>
            <pc:docMk/>
            <pc:sldMk cId="442831299" sldId="267"/>
            <ac:picMk id="12" creationId="{1939299B-9766-4E69-A9F0-3226B84D56F9}"/>
          </ac:picMkLst>
        </pc:picChg>
        <pc:picChg chg="add mod">
          <ac:chgData name="Luis Quintanilla" userId="0486adff739b33e3" providerId="LiveId" clId="{078C242D-E2CC-4000-B8B7-EAE1E654AE5B}" dt="2018-09-28T20:43:51.336" v="2841" actId="1076"/>
          <ac:picMkLst>
            <pc:docMk/>
            <pc:sldMk cId="442831299" sldId="267"/>
            <ac:picMk id="15" creationId="{AE679879-0CCD-473B-A748-2A568BD4B3D9}"/>
          </ac:picMkLst>
        </pc:picChg>
        <pc:picChg chg="add mod">
          <ac:chgData name="Luis Quintanilla" userId="0486adff739b33e3" providerId="LiveId" clId="{078C242D-E2CC-4000-B8B7-EAE1E654AE5B}" dt="2018-09-28T21:00:32.578" v="2916" actId="1076"/>
          <ac:picMkLst>
            <pc:docMk/>
            <pc:sldMk cId="442831299" sldId="267"/>
            <ac:picMk id="18" creationId="{6CBC72D4-EBA0-4A79-A5E9-8E650110109A}"/>
          </ac:picMkLst>
        </pc:picChg>
        <pc:picChg chg="add mod">
          <ac:chgData name="Luis Quintanilla" userId="0486adff739b33e3" providerId="LiveId" clId="{078C242D-E2CC-4000-B8B7-EAE1E654AE5B}" dt="2018-09-28T20:49:20.780" v="2867" actId="1076"/>
          <ac:picMkLst>
            <pc:docMk/>
            <pc:sldMk cId="442831299" sldId="267"/>
            <ac:picMk id="21" creationId="{55105A60-705B-497B-BF80-9E2D3C492F49}"/>
          </ac:picMkLst>
        </pc:picChg>
        <pc:picChg chg="add mod">
          <ac:chgData name="Luis Quintanilla" userId="0486adff739b33e3" providerId="LiveId" clId="{078C242D-E2CC-4000-B8B7-EAE1E654AE5B}" dt="2018-09-28T20:59:13.170" v="2915" actId="1076"/>
          <ac:picMkLst>
            <pc:docMk/>
            <pc:sldMk cId="442831299" sldId="267"/>
            <ac:picMk id="24" creationId="{96334AE5-40B0-46BB-A856-99AC2A16C6D8}"/>
          </ac:picMkLst>
        </pc:picChg>
        <pc:picChg chg="add mod">
          <ac:chgData name="Luis Quintanilla" userId="0486adff739b33e3" providerId="LiveId" clId="{078C242D-E2CC-4000-B8B7-EAE1E654AE5B}" dt="2018-09-28T20:52:28.299" v="2888" actId="1076"/>
          <ac:picMkLst>
            <pc:docMk/>
            <pc:sldMk cId="442831299" sldId="267"/>
            <ac:picMk id="26" creationId="{9411512B-8CB2-4BE9-B0F5-FD546FBA5C5C}"/>
          </ac:picMkLst>
        </pc:picChg>
        <pc:picChg chg="add mod">
          <ac:chgData name="Luis Quintanilla" userId="0486adff739b33e3" providerId="LiveId" clId="{078C242D-E2CC-4000-B8B7-EAE1E654AE5B}" dt="2018-09-28T20:52:30.394" v="2889" actId="1076"/>
          <ac:picMkLst>
            <pc:docMk/>
            <pc:sldMk cId="442831299" sldId="267"/>
            <ac:picMk id="29" creationId="{C600A0EE-3D7A-470F-96E0-A97B5C469128}"/>
          </ac:picMkLst>
        </pc:picChg>
        <pc:picChg chg="add mod">
          <ac:chgData name="Luis Quintanilla" userId="0486adff739b33e3" providerId="LiveId" clId="{078C242D-E2CC-4000-B8B7-EAE1E654AE5B}" dt="2018-09-28T21:00:38.136" v="2918" actId="1076"/>
          <ac:picMkLst>
            <pc:docMk/>
            <pc:sldMk cId="442831299" sldId="267"/>
            <ac:picMk id="32" creationId="{862EE6B0-0D04-4D06-A8F5-EBBAC57C6D89}"/>
          </ac:picMkLst>
        </pc:picChg>
        <pc:picChg chg="add mod">
          <ac:chgData name="Luis Quintanilla" userId="0486adff739b33e3" providerId="LiveId" clId="{078C242D-E2CC-4000-B8B7-EAE1E654AE5B}" dt="2018-09-28T20:49:16.351" v="2865" actId="1076"/>
          <ac:picMkLst>
            <pc:docMk/>
            <pc:sldMk cId="442831299" sldId="267"/>
            <ac:picMk id="35" creationId="{40804DD5-7E01-440D-A5ED-44F032FEBE35}"/>
          </ac:picMkLst>
        </pc:picChg>
        <pc:picChg chg="add mod ord modCrop">
          <ac:chgData name="Luis Quintanilla" userId="0486adff739b33e3" providerId="LiveId" clId="{078C242D-E2CC-4000-B8B7-EAE1E654AE5B}" dt="2018-09-28T21:00:40.858" v="2920" actId="14100"/>
          <ac:picMkLst>
            <pc:docMk/>
            <pc:sldMk cId="442831299" sldId="267"/>
            <ac:picMk id="38" creationId="{91A688D7-4288-4B9F-961D-AB77E24C6C74}"/>
          </ac:picMkLst>
        </pc:picChg>
        <pc:picChg chg="add mod modCrop">
          <ac:chgData name="Luis Quintanilla" userId="0486adff739b33e3" providerId="LiveId" clId="{078C242D-E2CC-4000-B8B7-EAE1E654AE5B}" dt="2018-09-28T20:59:09.219" v="2913" actId="1076"/>
          <ac:picMkLst>
            <pc:docMk/>
            <pc:sldMk cId="442831299" sldId="267"/>
            <ac:picMk id="40" creationId="{2442AB09-0019-4341-8486-590071170BA0}"/>
          </ac:picMkLst>
        </pc:picChg>
        <pc:picChg chg="add mod">
          <ac:chgData name="Luis Quintanilla" userId="0486adff739b33e3" providerId="LiveId" clId="{078C242D-E2CC-4000-B8B7-EAE1E654AE5B}" dt="2018-09-28T20:59:06.541" v="2911" actId="1076"/>
          <ac:picMkLst>
            <pc:docMk/>
            <pc:sldMk cId="442831299" sldId="267"/>
            <ac:picMk id="42" creationId="{E0C3172D-19EC-4905-8CFA-FB9639D7D366}"/>
          </ac:picMkLst>
        </pc:picChg>
        <pc:picChg chg="add del mod">
          <ac:chgData name="Luis Quintanilla" userId="0486adff739b33e3" providerId="LiveId" clId="{078C242D-E2CC-4000-B8B7-EAE1E654AE5B}" dt="2018-09-28T20:56:17.889" v="2894" actId="478"/>
          <ac:picMkLst>
            <pc:docMk/>
            <pc:sldMk cId="442831299" sldId="267"/>
            <ac:picMk id="44" creationId="{51FB83E9-EC0D-4C51-B8EE-5A7DAFCACCAE}"/>
          </ac:picMkLst>
        </pc:picChg>
        <pc:picChg chg="add mod">
          <ac:chgData name="Luis Quintanilla" userId="0486adff739b33e3" providerId="LiveId" clId="{078C242D-E2CC-4000-B8B7-EAE1E654AE5B}" dt="2018-09-28T20:59:08.084" v="2912" actId="1076"/>
          <ac:picMkLst>
            <pc:docMk/>
            <pc:sldMk cId="442831299" sldId="267"/>
            <ac:picMk id="46" creationId="{5AEA53A3-3579-4A47-A3ED-02E845ED1DA8}"/>
          </ac:picMkLst>
        </pc:picChg>
        <pc:picChg chg="add mod">
          <ac:chgData name="Luis Quintanilla" userId="0486adff739b33e3" providerId="LiveId" clId="{078C242D-E2CC-4000-B8B7-EAE1E654AE5B}" dt="2018-09-28T20:59:11.237" v="2914" actId="1076"/>
          <ac:picMkLst>
            <pc:docMk/>
            <pc:sldMk cId="442831299" sldId="267"/>
            <ac:picMk id="48" creationId="{A929E6B5-86B8-4E58-A61F-B8957AEB0098}"/>
          </ac:picMkLst>
        </pc:picChg>
        <pc:picChg chg="add mod">
          <ac:chgData name="Luis Quintanilla" userId="0486adff739b33e3" providerId="LiveId" clId="{078C242D-E2CC-4000-B8B7-EAE1E654AE5B}" dt="2018-09-28T20:58:45.602" v="2905" actId="1076"/>
          <ac:picMkLst>
            <pc:docMk/>
            <pc:sldMk cId="442831299" sldId="267"/>
            <ac:picMk id="50" creationId="{33732F6B-2252-4F66-8AB1-1AB1A6ECAC8D}"/>
          </ac:picMkLst>
        </pc:picChg>
      </pc:sldChg>
      <pc:sldChg chg="addSp delSp modSp add">
        <pc:chgData name="Luis Quintanilla" userId="0486adff739b33e3" providerId="LiveId" clId="{078C242D-E2CC-4000-B8B7-EAE1E654AE5B}" dt="2018-09-28T22:45:36.212" v="4554" actId="1076"/>
        <pc:sldMkLst>
          <pc:docMk/>
          <pc:sldMk cId="2881121688" sldId="268"/>
        </pc:sldMkLst>
        <pc:spChg chg="mod">
          <ac:chgData name="Luis Quintanilla" userId="0486adff739b33e3" providerId="LiveId" clId="{078C242D-E2CC-4000-B8B7-EAE1E654AE5B}" dt="2018-09-28T21:13:54.970" v="3100" actId="20577"/>
          <ac:spMkLst>
            <pc:docMk/>
            <pc:sldMk cId="2881121688" sldId="268"/>
            <ac:spMk id="2" creationId="{7989B112-AE81-459A-97A8-B4604E50B10B}"/>
          </ac:spMkLst>
        </pc:spChg>
        <pc:spChg chg="del">
          <ac:chgData name="Luis Quintanilla" userId="0486adff739b33e3" providerId="LiveId" clId="{078C242D-E2CC-4000-B8B7-EAE1E654AE5B}" dt="2018-09-28T20:47:10.353" v="2860"/>
          <ac:spMkLst>
            <pc:docMk/>
            <pc:sldMk cId="2881121688" sldId="268"/>
            <ac:spMk id="3" creationId="{AF738F1F-F94A-44AC-8CA1-7D1A2E79BB3C}"/>
          </ac:spMkLst>
        </pc:spChg>
        <pc:spChg chg="add mod">
          <ac:chgData name="Luis Quintanilla" userId="0486adff739b33e3" providerId="LiveId" clId="{078C242D-E2CC-4000-B8B7-EAE1E654AE5B}" dt="2018-09-28T21:01:33.870" v="2924" actId="208"/>
          <ac:spMkLst>
            <pc:docMk/>
            <pc:sldMk cId="2881121688" sldId="268"/>
            <ac:spMk id="4" creationId="{80AF3CE0-56DC-408D-BDC8-6B3BC471342C}"/>
          </ac:spMkLst>
        </pc:spChg>
        <pc:spChg chg="add del mod">
          <ac:chgData name="Luis Quintanilla" userId="0486adff739b33e3" providerId="LiveId" clId="{078C242D-E2CC-4000-B8B7-EAE1E654AE5B}" dt="2018-09-28T21:01:47.040" v="2938"/>
          <ac:spMkLst>
            <pc:docMk/>
            <pc:sldMk cId="2881121688" sldId="268"/>
            <ac:spMk id="5" creationId="{D90E05B1-B2E0-4306-8182-97933A83373D}"/>
          </ac:spMkLst>
        </pc:spChg>
        <pc:spChg chg="add mod">
          <ac:chgData name="Luis Quintanilla" userId="0486adff739b33e3" providerId="LiveId" clId="{078C242D-E2CC-4000-B8B7-EAE1E654AE5B}" dt="2018-09-28T22:44:54.232" v="4552" actId="20577"/>
          <ac:spMkLst>
            <pc:docMk/>
            <pc:sldMk cId="2881121688" sldId="268"/>
            <ac:spMk id="6" creationId="{2803D637-82FB-4253-BF61-7ABD416626A8}"/>
          </ac:spMkLst>
        </pc:spChg>
        <pc:spChg chg="add mod">
          <ac:chgData name="Luis Quintanilla" userId="0486adff739b33e3" providerId="LiveId" clId="{078C242D-E2CC-4000-B8B7-EAE1E654AE5B}" dt="2018-09-28T22:44:36.245" v="4540" actId="255"/>
          <ac:spMkLst>
            <pc:docMk/>
            <pc:sldMk cId="2881121688" sldId="268"/>
            <ac:spMk id="7" creationId="{F582A0C4-7D12-4698-87C0-DBCC40FD9BF7}"/>
          </ac:spMkLst>
        </pc:spChg>
        <pc:picChg chg="add mod">
          <ac:chgData name="Luis Quintanilla" userId="0486adff739b33e3" providerId="LiveId" clId="{078C242D-E2CC-4000-B8B7-EAE1E654AE5B}" dt="2018-09-28T21:16:29.887" v="3134" actId="1076"/>
          <ac:picMkLst>
            <pc:docMk/>
            <pc:sldMk cId="2881121688" sldId="268"/>
            <ac:picMk id="8" creationId="{9D6C0635-29E4-4B12-A3FD-8BC61A3D52B0}"/>
          </ac:picMkLst>
        </pc:picChg>
        <pc:picChg chg="add mod">
          <ac:chgData name="Luis Quintanilla" userId="0486adff739b33e3" providerId="LiveId" clId="{078C242D-E2CC-4000-B8B7-EAE1E654AE5B}" dt="2018-09-28T21:16:26.523" v="3133" actId="1076"/>
          <ac:picMkLst>
            <pc:docMk/>
            <pc:sldMk cId="2881121688" sldId="268"/>
            <ac:picMk id="9" creationId="{355E7407-C61A-4B7D-8D01-90E31A675A0E}"/>
          </ac:picMkLst>
        </pc:picChg>
        <pc:picChg chg="add mod">
          <ac:chgData name="Luis Quintanilla" userId="0486adff739b33e3" providerId="LiveId" clId="{078C242D-E2CC-4000-B8B7-EAE1E654AE5B}" dt="2018-09-28T21:15:50.270" v="3127" actId="1076"/>
          <ac:picMkLst>
            <pc:docMk/>
            <pc:sldMk cId="2881121688" sldId="268"/>
            <ac:picMk id="10" creationId="{2E206D63-0AEA-460F-8521-807FA6C29936}"/>
          </ac:picMkLst>
        </pc:picChg>
        <pc:picChg chg="add mod">
          <ac:chgData name="Luis Quintanilla" userId="0486adff739b33e3" providerId="LiveId" clId="{078C242D-E2CC-4000-B8B7-EAE1E654AE5B}" dt="2018-09-28T21:23:06.344" v="3155" actId="1076"/>
          <ac:picMkLst>
            <pc:docMk/>
            <pc:sldMk cId="2881121688" sldId="268"/>
            <ac:picMk id="11" creationId="{0402FA59-1FD0-4E8A-B991-5F353FD2C7DA}"/>
          </ac:picMkLst>
        </pc:picChg>
        <pc:picChg chg="add mod">
          <ac:chgData name="Luis Quintanilla" userId="0486adff739b33e3" providerId="LiveId" clId="{078C242D-E2CC-4000-B8B7-EAE1E654AE5B}" dt="2018-09-28T21:23:10.795" v="3158" actId="1076"/>
          <ac:picMkLst>
            <pc:docMk/>
            <pc:sldMk cId="2881121688" sldId="268"/>
            <ac:picMk id="12" creationId="{C8AA4BA4-BBE1-4B1F-9EEF-24ACE0483152}"/>
          </ac:picMkLst>
        </pc:picChg>
        <pc:picChg chg="add mod">
          <ac:chgData name="Luis Quintanilla" userId="0486adff739b33e3" providerId="LiveId" clId="{078C242D-E2CC-4000-B8B7-EAE1E654AE5B}" dt="2018-09-28T21:22:48.420" v="3151" actId="1076"/>
          <ac:picMkLst>
            <pc:docMk/>
            <pc:sldMk cId="2881121688" sldId="268"/>
            <ac:picMk id="13" creationId="{E872A8A9-F60F-4144-85E7-59B5459DF493}"/>
          </ac:picMkLst>
        </pc:picChg>
        <pc:picChg chg="add mod">
          <ac:chgData name="Luis Quintanilla" userId="0486adff739b33e3" providerId="LiveId" clId="{078C242D-E2CC-4000-B8B7-EAE1E654AE5B}" dt="2018-09-28T21:12:57.253" v="3076" actId="1076"/>
          <ac:picMkLst>
            <pc:docMk/>
            <pc:sldMk cId="2881121688" sldId="268"/>
            <ac:picMk id="14" creationId="{95CA15A8-20BA-4DD3-AD7D-94145413F719}"/>
          </ac:picMkLst>
        </pc:picChg>
        <pc:picChg chg="add mod">
          <ac:chgData name="Luis Quintanilla" userId="0486adff739b33e3" providerId="LiveId" clId="{078C242D-E2CC-4000-B8B7-EAE1E654AE5B}" dt="2018-09-28T21:15:51.719" v="3128" actId="1076"/>
          <ac:picMkLst>
            <pc:docMk/>
            <pc:sldMk cId="2881121688" sldId="268"/>
            <ac:picMk id="15" creationId="{5778AC37-7E8E-4CF6-B75F-1824302A117F}"/>
          </ac:picMkLst>
        </pc:picChg>
        <pc:picChg chg="add mod">
          <ac:chgData name="Luis Quintanilla" userId="0486adff739b33e3" providerId="LiveId" clId="{078C242D-E2CC-4000-B8B7-EAE1E654AE5B}" dt="2018-09-28T21:16:22.980" v="3132" actId="1076"/>
          <ac:picMkLst>
            <pc:docMk/>
            <pc:sldMk cId="2881121688" sldId="268"/>
            <ac:picMk id="16" creationId="{86158CDA-0304-4072-8488-E6C194B69B5A}"/>
          </ac:picMkLst>
        </pc:picChg>
        <pc:picChg chg="add mod">
          <ac:chgData name="Luis Quintanilla" userId="0486adff739b33e3" providerId="LiveId" clId="{078C242D-E2CC-4000-B8B7-EAE1E654AE5B}" dt="2018-09-28T21:23:07.635" v="3156" actId="1076"/>
          <ac:picMkLst>
            <pc:docMk/>
            <pc:sldMk cId="2881121688" sldId="268"/>
            <ac:picMk id="17" creationId="{20040353-9EE8-4CC4-9966-3C07FF15C8F1}"/>
          </ac:picMkLst>
        </pc:picChg>
        <pc:picChg chg="add mod">
          <ac:chgData name="Luis Quintanilla" userId="0486adff739b33e3" providerId="LiveId" clId="{078C242D-E2CC-4000-B8B7-EAE1E654AE5B}" dt="2018-09-28T21:16:31.297" v="3135" actId="1076"/>
          <ac:picMkLst>
            <pc:docMk/>
            <pc:sldMk cId="2881121688" sldId="268"/>
            <ac:picMk id="18" creationId="{8E14C5CF-37D0-4EBE-8E35-05A51A2AFAE3}"/>
          </ac:picMkLst>
        </pc:picChg>
        <pc:picChg chg="add del mod">
          <ac:chgData name="Luis Quintanilla" userId="0486adff739b33e3" providerId="LiveId" clId="{078C242D-E2CC-4000-B8B7-EAE1E654AE5B}" dt="2018-09-28T21:21:26.587" v="3140" actId="478"/>
          <ac:picMkLst>
            <pc:docMk/>
            <pc:sldMk cId="2881121688" sldId="268"/>
            <ac:picMk id="19" creationId="{D36E46CA-5887-4C82-9939-85EB6AEE6B88}"/>
          </ac:picMkLst>
        </pc:picChg>
        <pc:picChg chg="add mod">
          <ac:chgData name="Luis Quintanilla" userId="0486adff739b33e3" providerId="LiveId" clId="{078C242D-E2CC-4000-B8B7-EAE1E654AE5B}" dt="2018-09-28T21:22:50.695" v="3152" actId="1076"/>
          <ac:picMkLst>
            <pc:docMk/>
            <pc:sldMk cId="2881121688" sldId="268"/>
            <ac:picMk id="21" creationId="{4BDC1B18-1EBF-4239-9501-8183D3BF349D}"/>
          </ac:picMkLst>
        </pc:picChg>
        <pc:picChg chg="add mod">
          <ac:chgData name="Luis Quintanilla" userId="0486adff739b33e3" providerId="LiveId" clId="{078C242D-E2CC-4000-B8B7-EAE1E654AE5B}" dt="2018-09-28T21:23:12.522" v="3159" actId="1076"/>
          <ac:picMkLst>
            <pc:docMk/>
            <pc:sldMk cId="2881121688" sldId="268"/>
            <ac:picMk id="23" creationId="{224F1DD0-8FFD-4B5E-96EC-166889AD36FD}"/>
          </ac:picMkLst>
        </pc:picChg>
        <pc:picChg chg="add mod">
          <ac:chgData name="Luis Quintanilla" userId="0486adff739b33e3" providerId="LiveId" clId="{078C242D-E2CC-4000-B8B7-EAE1E654AE5B}" dt="2018-09-28T21:23:08.818" v="3157" actId="1076"/>
          <ac:picMkLst>
            <pc:docMk/>
            <pc:sldMk cId="2881121688" sldId="268"/>
            <ac:picMk id="25" creationId="{BB505E52-2F1A-4B3C-8B95-9D94EC8E7FA6}"/>
          </ac:picMkLst>
        </pc:picChg>
        <pc:picChg chg="add mod">
          <ac:chgData name="Luis Quintanilla" userId="0486adff739b33e3" providerId="LiveId" clId="{078C242D-E2CC-4000-B8B7-EAE1E654AE5B}" dt="2018-09-28T22:45:36.212" v="4554" actId="1076"/>
          <ac:picMkLst>
            <pc:docMk/>
            <pc:sldMk cId="2881121688" sldId="268"/>
            <ac:picMk id="27" creationId="{5F9E95B6-B03C-44EA-A8CF-8654EFB38A12}"/>
          </ac:picMkLst>
        </pc:picChg>
      </pc:sldChg>
      <pc:sldChg chg="addSp delSp modSp add">
        <pc:chgData name="Luis Quintanilla" userId="0486adff739b33e3" providerId="LiveId" clId="{078C242D-E2CC-4000-B8B7-EAE1E654AE5B}" dt="2018-09-28T20:45:11.772" v="2852" actId="1076"/>
        <pc:sldMkLst>
          <pc:docMk/>
          <pc:sldMk cId="3199510001" sldId="269"/>
        </pc:sldMkLst>
        <pc:spChg chg="del mod">
          <ac:chgData name="Luis Quintanilla" userId="0486adff739b33e3" providerId="LiveId" clId="{078C242D-E2CC-4000-B8B7-EAE1E654AE5B}" dt="2018-09-28T20:44:59.494" v="2849" actId="478"/>
          <ac:spMkLst>
            <pc:docMk/>
            <pc:sldMk cId="3199510001" sldId="269"/>
            <ac:spMk id="2" creationId="{938EF644-FD71-4625-BA71-B03C57AAE50B}"/>
          </ac:spMkLst>
        </pc:spChg>
        <pc:spChg chg="del">
          <ac:chgData name="Luis Quintanilla" userId="0486adff739b33e3" providerId="LiveId" clId="{078C242D-E2CC-4000-B8B7-EAE1E654AE5B}" dt="2018-09-28T20:44:40.993" v="2845" actId="931"/>
          <ac:spMkLst>
            <pc:docMk/>
            <pc:sldMk cId="3199510001" sldId="269"/>
            <ac:spMk id="3" creationId="{E4780891-1A0D-40FC-A5E2-2C63FD8D2199}"/>
          </ac:spMkLst>
        </pc:spChg>
        <pc:picChg chg="add mod">
          <ac:chgData name="Luis Quintanilla" userId="0486adff739b33e3" providerId="LiveId" clId="{078C242D-E2CC-4000-B8B7-EAE1E654AE5B}" dt="2018-09-28T20:45:11.772" v="2852" actId="1076"/>
          <ac:picMkLst>
            <pc:docMk/>
            <pc:sldMk cId="3199510001" sldId="269"/>
            <ac:picMk id="5" creationId="{C601E280-1D4B-4420-A0D2-E2B8E5432F34}"/>
          </ac:picMkLst>
        </pc:picChg>
      </pc:sldChg>
      <pc:sldChg chg="modSp add">
        <pc:chgData name="Luis Quintanilla" userId="0486adff739b33e3" providerId="LiveId" clId="{078C242D-E2CC-4000-B8B7-EAE1E654AE5B}" dt="2018-09-28T22:40:00.047" v="4480" actId="20577"/>
        <pc:sldMkLst>
          <pc:docMk/>
          <pc:sldMk cId="4031663800" sldId="270"/>
        </pc:sldMkLst>
        <pc:spChg chg="mod">
          <ac:chgData name="Luis Quintanilla" userId="0486adff739b33e3" providerId="LiveId" clId="{078C242D-E2CC-4000-B8B7-EAE1E654AE5B}" dt="2018-09-28T18:06:24.869" v="1170" actId="20577"/>
          <ac:spMkLst>
            <pc:docMk/>
            <pc:sldMk cId="4031663800" sldId="270"/>
            <ac:spMk id="2" creationId="{16C43FC6-CDAA-4F3E-ABF7-3A1DDAE6062B}"/>
          </ac:spMkLst>
        </pc:spChg>
        <pc:spChg chg="mod">
          <ac:chgData name="Luis Quintanilla" userId="0486adff739b33e3" providerId="LiveId" clId="{078C242D-E2CC-4000-B8B7-EAE1E654AE5B}" dt="2018-09-28T22:40:00.047" v="4480" actId="20577"/>
          <ac:spMkLst>
            <pc:docMk/>
            <pc:sldMk cId="4031663800" sldId="270"/>
            <ac:spMk id="3" creationId="{C0BFCD83-C775-47A9-A3EE-EFA8AE5977F4}"/>
          </ac:spMkLst>
        </pc:spChg>
      </pc:sldChg>
      <pc:sldChg chg="addSp delSp modSp add del">
        <pc:chgData name="Luis Quintanilla" userId="0486adff739b33e3" providerId="LiveId" clId="{078C242D-E2CC-4000-B8B7-EAE1E654AE5B}" dt="2018-09-28T18:13:16.616" v="1487" actId="2696"/>
        <pc:sldMkLst>
          <pc:docMk/>
          <pc:sldMk cId="2217439425" sldId="271"/>
        </pc:sldMkLst>
        <pc:spChg chg="mod">
          <ac:chgData name="Luis Quintanilla" userId="0486adff739b33e3" providerId="LiveId" clId="{078C242D-E2CC-4000-B8B7-EAE1E654AE5B}" dt="2018-09-28T18:07:35.787" v="1245" actId="1076"/>
          <ac:spMkLst>
            <pc:docMk/>
            <pc:sldMk cId="2217439425" sldId="271"/>
            <ac:spMk id="2" creationId="{2C70361C-314F-4E64-9773-CE657D8AE065}"/>
          </ac:spMkLst>
        </pc:spChg>
        <pc:spChg chg="del">
          <ac:chgData name="Luis Quintanilla" userId="0486adff739b33e3" providerId="LiveId" clId="{078C242D-E2CC-4000-B8B7-EAE1E654AE5B}" dt="2018-09-28T18:07:14.628" v="1242"/>
          <ac:spMkLst>
            <pc:docMk/>
            <pc:sldMk cId="2217439425" sldId="271"/>
            <ac:spMk id="3" creationId="{026A8E56-548D-47BE-8E53-C3BB3250E284}"/>
          </ac:spMkLst>
        </pc:spChg>
        <pc:spChg chg="add del mod">
          <ac:chgData name="Luis Quintanilla" userId="0486adff739b33e3" providerId="LiveId" clId="{078C242D-E2CC-4000-B8B7-EAE1E654AE5B}" dt="2018-09-28T18:07:29.340" v="1243" actId="478"/>
          <ac:spMkLst>
            <pc:docMk/>
            <pc:sldMk cId="2217439425" sldId="271"/>
            <ac:spMk id="4" creationId="{67AB255B-4B04-4617-8D45-30E80FD8310B}"/>
          </ac:spMkLst>
        </pc:spChg>
      </pc:sldChg>
      <pc:sldChg chg="addSp delSp modSp add">
        <pc:chgData name="Luis Quintanilla" userId="0486adff739b33e3" providerId="LiveId" clId="{078C242D-E2CC-4000-B8B7-EAE1E654AE5B}" dt="2018-09-28T21:30:21.526" v="3178" actId="1076"/>
        <pc:sldMkLst>
          <pc:docMk/>
          <pc:sldMk cId="2983923437" sldId="272"/>
        </pc:sldMkLst>
        <pc:spChg chg="mod">
          <ac:chgData name="Luis Quintanilla" userId="0486adff739b33e3" providerId="LiveId" clId="{078C242D-E2CC-4000-B8B7-EAE1E654AE5B}" dt="2018-09-28T18:06:44.842" v="1199" actId="20577"/>
          <ac:spMkLst>
            <pc:docMk/>
            <pc:sldMk cId="2983923437" sldId="272"/>
            <ac:spMk id="2" creationId="{FE66690D-A440-4194-9D75-385DF34CEFE6}"/>
          </ac:spMkLst>
        </pc:spChg>
        <pc:spChg chg="del">
          <ac:chgData name="Luis Quintanilla" userId="0486adff739b33e3" providerId="LiveId" clId="{078C242D-E2CC-4000-B8B7-EAE1E654AE5B}" dt="2018-09-28T21:24:03.520" v="3160"/>
          <ac:spMkLst>
            <pc:docMk/>
            <pc:sldMk cId="2983923437" sldId="272"/>
            <ac:spMk id="3" creationId="{DC0A0C9A-849A-4F0F-8B28-FB930D9519AD}"/>
          </ac:spMkLst>
        </pc:spChg>
        <pc:picChg chg="add mod">
          <ac:chgData name="Luis Quintanilla" userId="0486adff739b33e3" providerId="LiveId" clId="{078C242D-E2CC-4000-B8B7-EAE1E654AE5B}" dt="2018-09-28T21:30:15.258" v="3175" actId="1076"/>
          <ac:picMkLst>
            <pc:docMk/>
            <pc:sldMk cId="2983923437" sldId="272"/>
            <ac:picMk id="5" creationId="{5E30E6C7-6336-4E83-93B9-93F2A85D5BAF}"/>
          </ac:picMkLst>
        </pc:picChg>
        <pc:picChg chg="add mod">
          <ac:chgData name="Luis Quintanilla" userId="0486adff739b33e3" providerId="LiveId" clId="{078C242D-E2CC-4000-B8B7-EAE1E654AE5B}" dt="2018-09-28T21:30:17.478" v="3176" actId="14100"/>
          <ac:picMkLst>
            <pc:docMk/>
            <pc:sldMk cId="2983923437" sldId="272"/>
            <ac:picMk id="7" creationId="{A042CB14-749F-46DB-BE12-CEE375E891E9}"/>
          </ac:picMkLst>
        </pc:picChg>
        <pc:picChg chg="add mod">
          <ac:chgData name="Luis Quintanilla" userId="0486adff739b33e3" providerId="LiveId" clId="{078C242D-E2CC-4000-B8B7-EAE1E654AE5B}" dt="2018-09-28T21:30:20.187" v="3177" actId="1076"/>
          <ac:picMkLst>
            <pc:docMk/>
            <pc:sldMk cId="2983923437" sldId="272"/>
            <ac:picMk id="9" creationId="{7355390B-CF23-483B-A777-5B689EB2ED84}"/>
          </ac:picMkLst>
        </pc:picChg>
        <pc:picChg chg="add mod">
          <ac:chgData name="Luis Quintanilla" userId="0486adff739b33e3" providerId="LiveId" clId="{078C242D-E2CC-4000-B8B7-EAE1E654AE5B}" dt="2018-09-28T21:30:21.526" v="3178" actId="1076"/>
          <ac:picMkLst>
            <pc:docMk/>
            <pc:sldMk cId="2983923437" sldId="272"/>
            <ac:picMk id="11" creationId="{879C7649-4FC2-4F02-B9A6-E4F172094B7B}"/>
          </ac:picMkLst>
        </pc:picChg>
      </pc:sldChg>
      <pc:sldChg chg="modSp add">
        <pc:chgData name="Luis Quintanilla" userId="0486adff739b33e3" providerId="LiveId" clId="{078C242D-E2CC-4000-B8B7-EAE1E654AE5B}" dt="2018-09-28T18:12:43.988" v="1452" actId="20577"/>
        <pc:sldMkLst>
          <pc:docMk/>
          <pc:sldMk cId="2922802038" sldId="273"/>
        </pc:sldMkLst>
        <pc:spChg chg="mod">
          <ac:chgData name="Luis Quintanilla" userId="0486adff739b33e3" providerId="LiveId" clId="{078C242D-E2CC-4000-B8B7-EAE1E654AE5B}" dt="2018-09-28T18:12:43.988" v="1452" actId="20577"/>
          <ac:spMkLst>
            <pc:docMk/>
            <pc:sldMk cId="2922802038" sldId="273"/>
            <ac:spMk id="2" creationId="{2C70361C-314F-4E64-9773-CE657D8AE065}"/>
          </ac:spMkLst>
        </pc:spChg>
      </pc:sldChg>
      <pc:sldChg chg="modSp add">
        <pc:chgData name="Luis Quintanilla" userId="0486adff739b33e3" providerId="LiveId" clId="{078C242D-E2CC-4000-B8B7-EAE1E654AE5B}" dt="2018-09-28T22:15:25.767" v="4081" actId="20577"/>
        <pc:sldMkLst>
          <pc:docMk/>
          <pc:sldMk cId="448154425" sldId="274"/>
        </pc:sldMkLst>
        <pc:spChg chg="mod">
          <ac:chgData name="Luis Quintanilla" userId="0486adff739b33e3" providerId="LiveId" clId="{078C242D-E2CC-4000-B8B7-EAE1E654AE5B}" dt="2018-09-28T22:12:11.383" v="3979" actId="20577"/>
          <ac:spMkLst>
            <pc:docMk/>
            <pc:sldMk cId="448154425" sldId="274"/>
            <ac:spMk id="2" creationId="{F348FAD6-6371-4383-A484-441FBE539549}"/>
          </ac:spMkLst>
        </pc:spChg>
        <pc:spChg chg="mod">
          <ac:chgData name="Luis Quintanilla" userId="0486adff739b33e3" providerId="LiveId" clId="{078C242D-E2CC-4000-B8B7-EAE1E654AE5B}" dt="2018-09-28T22:15:25.767" v="4081" actId="20577"/>
          <ac:spMkLst>
            <pc:docMk/>
            <pc:sldMk cId="448154425" sldId="274"/>
            <ac:spMk id="3" creationId="{0474BE43-CE6D-44BC-8D9A-FC5C161DD3A5}"/>
          </ac:spMkLst>
        </pc:spChg>
      </pc:sldChg>
      <pc:sldChg chg="addSp delSp modSp add">
        <pc:chgData name="Luis Quintanilla" userId="0486adff739b33e3" providerId="LiveId" clId="{078C242D-E2CC-4000-B8B7-EAE1E654AE5B}" dt="2018-09-28T22:18:57.606" v="4121" actId="20577"/>
        <pc:sldMkLst>
          <pc:docMk/>
          <pc:sldMk cId="3322831317" sldId="275"/>
        </pc:sldMkLst>
        <pc:spChg chg="mod">
          <ac:chgData name="Luis Quintanilla" userId="0486adff739b33e3" providerId="LiveId" clId="{078C242D-E2CC-4000-B8B7-EAE1E654AE5B}" dt="2018-09-28T22:18:57.606" v="4121" actId="20577"/>
          <ac:spMkLst>
            <pc:docMk/>
            <pc:sldMk cId="3322831317" sldId="275"/>
            <ac:spMk id="2" creationId="{FD97AA4A-DA0F-4612-B465-94269EA3DDDD}"/>
          </ac:spMkLst>
        </pc:spChg>
        <pc:spChg chg="del">
          <ac:chgData name="Luis Quintanilla" userId="0486adff739b33e3" providerId="LiveId" clId="{078C242D-E2CC-4000-B8B7-EAE1E654AE5B}" dt="2018-09-28T22:05:10.960" v="3688" actId="1032"/>
          <ac:spMkLst>
            <pc:docMk/>
            <pc:sldMk cId="3322831317" sldId="275"/>
            <ac:spMk id="3" creationId="{CEF479F9-E6BB-496F-9465-70B39F90F79C}"/>
          </ac:spMkLst>
        </pc:spChg>
        <pc:graphicFrameChg chg="add mod">
          <ac:chgData name="Luis Quintanilla" userId="0486adff739b33e3" providerId="LiveId" clId="{078C242D-E2CC-4000-B8B7-EAE1E654AE5B}" dt="2018-09-28T22:08:44.567" v="3904" actId="20577"/>
          <ac:graphicFrameMkLst>
            <pc:docMk/>
            <pc:sldMk cId="3322831317" sldId="275"/>
            <ac:graphicFrameMk id="4" creationId="{021B52F6-C5C9-4F0D-8484-46B3868C196D}"/>
          </ac:graphicFrameMkLst>
        </pc:graphicFrameChg>
      </pc:sldChg>
      <pc:sldChg chg="add del">
        <pc:chgData name="Luis Quintanilla" userId="0486adff739b33e3" providerId="LiveId" clId="{078C242D-E2CC-4000-B8B7-EAE1E654AE5B}" dt="2018-09-28T18:10:55.850" v="1337" actId="2696"/>
        <pc:sldMkLst>
          <pc:docMk/>
          <pc:sldMk cId="2415141023" sldId="276"/>
        </pc:sldMkLst>
      </pc:sldChg>
      <pc:sldChg chg="modSp add ord">
        <pc:chgData name="Luis Quintanilla" userId="0486adff739b33e3" providerId="LiveId" clId="{078C242D-E2CC-4000-B8B7-EAE1E654AE5B}" dt="2018-09-28T22:57:59.823" v="4599" actId="20577"/>
        <pc:sldMkLst>
          <pc:docMk/>
          <pc:sldMk cId="465397132" sldId="277"/>
        </pc:sldMkLst>
        <pc:spChg chg="mod">
          <ac:chgData name="Luis Quintanilla" userId="0486adff739b33e3" providerId="LiveId" clId="{078C242D-E2CC-4000-B8B7-EAE1E654AE5B}" dt="2018-09-28T22:57:59.823" v="4599" actId="20577"/>
          <ac:spMkLst>
            <pc:docMk/>
            <pc:sldMk cId="465397132" sldId="277"/>
            <ac:spMk id="2" creationId="{2C70361C-314F-4E64-9773-CE657D8AE065}"/>
          </ac:spMkLst>
        </pc:spChg>
      </pc:sldChg>
      <pc:sldChg chg="addSp delSp modSp add">
        <pc:chgData name="Luis Quintanilla" userId="0486adff739b33e3" providerId="LiveId" clId="{078C242D-E2CC-4000-B8B7-EAE1E654AE5B}" dt="2018-09-28T22:43:48.763" v="4534" actId="255"/>
        <pc:sldMkLst>
          <pc:docMk/>
          <pc:sldMk cId="1464541369" sldId="278"/>
        </pc:sldMkLst>
        <pc:spChg chg="mod">
          <ac:chgData name="Luis Quintanilla" userId="0486adff739b33e3" providerId="LiveId" clId="{078C242D-E2CC-4000-B8B7-EAE1E654AE5B}" dt="2018-09-28T22:40:33.486" v="4514" actId="20577"/>
          <ac:spMkLst>
            <pc:docMk/>
            <pc:sldMk cId="1464541369" sldId="278"/>
            <ac:spMk id="2" creationId="{EE447CF3-5985-48BB-A81B-63B28A220F91}"/>
          </ac:spMkLst>
        </pc:spChg>
        <pc:spChg chg="del">
          <ac:chgData name="Luis Quintanilla" userId="0486adff739b33e3" providerId="LiveId" clId="{078C242D-E2CC-4000-B8B7-EAE1E654AE5B}" dt="2018-09-28T21:35:48.570" v="3412" actId="478"/>
          <ac:spMkLst>
            <pc:docMk/>
            <pc:sldMk cId="1464541369" sldId="278"/>
            <ac:spMk id="3" creationId="{EBD77FB7-220A-4EBD-B46D-906A3ED46B71}"/>
          </ac:spMkLst>
        </pc:spChg>
        <pc:spChg chg="add mod">
          <ac:chgData name="Luis Quintanilla" userId="0486adff739b33e3" providerId="LiveId" clId="{078C242D-E2CC-4000-B8B7-EAE1E654AE5B}" dt="2018-09-28T22:43:32.914" v="4531" actId="255"/>
          <ac:spMkLst>
            <pc:docMk/>
            <pc:sldMk cId="1464541369" sldId="278"/>
            <ac:spMk id="4" creationId="{1AD22AB8-EB1C-4380-9E7D-34A3453F1FA6}"/>
          </ac:spMkLst>
        </pc:spChg>
        <pc:spChg chg="add mod">
          <ac:chgData name="Luis Quintanilla" userId="0486adff739b33e3" providerId="LiveId" clId="{078C242D-E2CC-4000-B8B7-EAE1E654AE5B}" dt="2018-09-28T22:43:09.814" v="4528" actId="255"/>
          <ac:spMkLst>
            <pc:docMk/>
            <pc:sldMk cId="1464541369" sldId="278"/>
            <ac:spMk id="5" creationId="{99BBEF05-8806-4BBD-9D26-0E09118E95A5}"/>
          </ac:spMkLst>
        </pc:spChg>
        <pc:spChg chg="add del mod">
          <ac:chgData name="Luis Quintanilla" userId="0486adff739b33e3" providerId="LiveId" clId="{078C242D-E2CC-4000-B8B7-EAE1E654AE5B}" dt="2018-09-28T21:40:23.321" v="3615"/>
          <ac:spMkLst>
            <pc:docMk/>
            <pc:sldMk cId="1464541369" sldId="278"/>
            <ac:spMk id="6" creationId="{1F53C300-A8AE-43E1-B230-E6681ADE5B21}"/>
          </ac:spMkLst>
        </pc:spChg>
        <pc:spChg chg="add mod">
          <ac:chgData name="Luis Quintanilla" userId="0486adff739b33e3" providerId="LiveId" clId="{078C242D-E2CC-4000-B8B7-EAE1E654AE5B}" dt="2018-09-28T22:43:48.763" v="4534" actId="255"/>
          <ac:spMkLst>
            <pc:docMk/>
            <pc:sldMk cId="1464541369" sldId="278"/>
            <ac:spMk id="7" creationId="{26BD0E29-932A-431C-998D-3B12EBD28E27}"/>
          </ac:spMkLst>
        </pc:spChg>
        <pc:spChg chg="add del mod">
          <ac:chgData name="Luis Quintanilla" userId="0486adff739b33e3" providerId="LiveId" clId="{078C242D-E2CC-4000-B8B7-EAE1E654AE5B}" dt="2018-09-28T21:39:45.702" v="3589" actId="478"/>
          <ac:spMkLst>
            <pc:docMk/>
            <pc:sldMk cId="1464541369" sldId="278"/>
            <ac:spMk id="8" creationId="{0821F5E9-6095-4BF5-A022-F91904DAEFBB}"/>
          </ac:spMkLst>
        </pc:spChg>
        <pc:spChg chg="add del mod">
          <ac:chgData name="Luis Quintanilla" userId="0486adff739b33e3" providerId="LiveId" clId="{078C242D-E2CC-4000-B8B7-EAE1E654AE5B}" dt="2018-09-28T21:39:47.189" v="3590" actId="478"/>
          <ac:spMkLst>
            <pc:docMk/>
            <pc:sldMk cId="1464541369" sldId="278"/>
            <ac:spMk id="9" creationId="{07EDAD62-95A5-49C0-9660-8A1135498952}"/>
          </ac:spMkLst>
        </pc:spChg>
        <pc:spChg chg="add mod">
          <ac:chgData name="Luis Quintanilla" userId="0486adff739b33e3" providerId="LiveId" clId="{078C242D-E2CC-4000-B8B7-EAE1E654AE5B}" dt="2018-09-28T22:43:16.197" v="4529" actId="255"/>
          <ac:spMkLst>
            <pc:docMk/>
            <pc:sldMk cId="1464541369" sldId="278"/>
            <ac:spMk id="10" creationId="{163DFBF8-DAFA-4120-9736-D24198DD22B0}"/>
          </ac:spMkLst>
        </pc:spChg>
        <pc:spChg chg="add mod">
          <ac:chgData name="Luis Quintanilla" userId="0486adff739b33e3" providerId="LiveId" clId="{078C242D-E2CC-4000-B8B7-EAE1E654AE5B}" dt="2018-09-28T22:43:24.830" v="4530" actId="255"/>
          <ac:spMkLst>
            <pc:docMk/>
            <pc:sldMk cId="1464541369" sldId="278"/>
            <ac:spMk id="11" creationId="{4DE18C33-71E7-488E-8D67-FCFB73008CB9}"/>
          </ac:spMkLst>
        </pc:spChg>
        <pc:spChg chg="add mod">
          <ac:chgData name="Luis Quintanilla" userId="0486adff739b33e3" providerId="LiveId" clId="{078C242D-E2CC-4000-B8B7-EAE1E654AE5B}" dt="2018-09-28T22:43:37.730" v="4532" actId="255"/>
          <ac:spMkLst>
            <pc:docMk/>
            <pc:sldMk cId="1464541369" sldId="278"/>
            <ac:spMk id="12" creationId="{0E52585A-1F61-4708-9A2A-7B2E948812CB}"/>
          </ac:spMkLst>
        </pc:spChg>
        <pc:spChg chg="add mod">
          <ac:chgData name="Luis Quintanilla" userId="0486adff739b33e3" providerId="LiveId" clId="{078C242D-E2CC-4000-B8B7-EAE1E654AE5B}" dt="2018-09-28T21:44:53.353" v="3668" actId="2085"/>
          <ac:spMkLst>
            <pc:docMk/>
            <pc:sldMk cId="1464541369" sldId="278"/>
            <ac:spMk id="13" creationId="{615574D5-CDBC-4B42-B84A-FFAC51F14BF4}"/>
          </ac:spMkLst>
        </pc:spChg>
        <pc:spChg chg="add del mod">
          <ac:chgData name="Luis Quintanilla" userId="0486adff739b33e3" providerId="LiveId" clId="{078C242D-E2CC-4000-B8B7-EAE1E654AE5B}" dt="2018-09-28T21:43:11.509" v="3646"/>
          <ac:spMkLst>
            <pc:docMk/>
            <pc:sldMk cId="1464541369" sldId="278"/>
            <ac:spMk id="14" creationId="{0D79DE3E-03C9-48E4-B953-EE154FCA2827}"/>
          </ac:spMkLst>
        </pc:spChg>
        <pc:spChg chg="add mod">
          <ac:chgData name="Luis Quintanilla" userId="0486adff739b33e3" providerId="LiveId" clId="{078C242D-E2CC-4000-B8B7-EAE1E654AE5B}" dt="2018-09-28T21:45:00.470" v="3669" actId="108"/>
          <ac:spMkLst>
            <pc:docMk/>
            <pc:sldMk cId="1464541369" sldId="278"/>
            <ac:spMk id="15" creationId="{7CC8FCC6-0010-4795-AB4B-E3B52EF95A56}"/>
          </ac:spMkLst>
        </pc:spChg>
        <pc:spChg chg="add mod">
          <ac:chgData name="Luis Quintanilla" userId="0486adff739b33e3" providerId="LiveId" clId="{078C242D-E2CC-4000-B8B7-EAE1E654AE5B}" dt="2018-09-28T21:45:03.307" v="3670" actId="108"/>
          <ac:spMkLst>
            <pc:docMk/>
            <pc:sldMk cId="1464541369" sldId="278"/>
            <ac:spMk id="16" creationId="{7A3D75BA-6C69-4E75-BEFC-93D2E014D058}"/>
          </ac:spMkLst>
        </pc:spChg>
        <pc:spChg chg="add del mod">
          <ac:chgData name="Luis Quintanilla" userId="0486adff739b33e3" providerId="LiveId" clId="{078C242D-E2CC-4000-B8B7-EAE1E654AE5B}" dt="2018-09-28T21:45:24.937" v="3674" actId="478"/>
          <ac:spMkLst>
            <pc:docMk/>
            <pc:sldMk cId="1464541369" sldId="278"/>
            <ac:spMk id="17" creationId="{6B4ED54B-DD29-4D25-BF44-534F97141EBB}"/>
          </ac:spMkLst>
        </pc:spChg>
        <pc:spChg chg="add mod">
          <ac:chgData name="Luis Quintanilla" userId="0486adff739b33e3" providerId="LiveId" clId="{078C242D-E2CC-4000-B8B7-EAE1E654AE5B}" dt="2018-09-28T21:45:08.418" v="3672" actId="108"/>
          <ac:spMkLst>
            <pc:docMk/>
            <pc:sldMk cId="1464541369" sldId="278"/>
            <ac:spMk id="18" creationId="{2FFBEBC2-CD60-43FC-B873-093B9DEE2483}"/>
          </ac:spMkLst>
        </pc:spChg>
        <pc:spChg chg="add mod">
          <ac:chgData name="Luis Quintanilla" userId="0486adff739b33e3" providerId="LiveId" clId="{078C242D-E2CC-4000-B8B7-EAE1E654AE5B}" dt="2018-09-28T21:45:05.565" v="3671" actId="108"/>
          <ac:spMkLst>
            <pc:docMk/>
            <pc:sldMk cId="1464541369" sldId="278"/>
            <ac:spMk id="19" creationId="{2BA84883-0665-458E-B4F2-4F64D847017D}"/>
          </ac:spMkLst>
        </pc:spChg>
        <pc:spChg chg="add mod">
          <ac:chgData name="Luis Quintanilla" userId="0486adff739b33e3" providerId="LiveId" clId="{078C242D-E2CC-4000-B8B7-EAE1E654AE5B}" dt="2018-09-28T21:45:43.351" v="3677" actId="108"/>
          <ac:spMkLst>
            <pc:docMk/>
            <pc:sldMk cId="1464541369" sldId="278"/>
            <ac:spMk id="20" creationId="{127E9A86-2705-4E54-907F-EDFC4165E266}"/>
          </ac:spMkLst>
        </pc:spChg>
      </pc:sldChg>
      <pc:sldChg chg="addSp delSp modSp add modNotesTx">
        <pc:chgData name="Luis Quintanilla" userId="0486adff739b33e3" providerId="LiveId" clId="{078C242D-E2CC-4000-B8B7-EAE1E654AE5B}" dt="2018-09-28T22:22:57.477" v="4419" actId="20577"/>
        <pc:sldMkLst>
          <pc:docMk/>
          <pc:sldMk cId="490248210" sldId="279"/>
        </pc:sldMkLst>
        <pc:spChg chg="mod">
          <ac:chgData name="Luis Quintanilla" userId="0486adff739b33e3" providerId="LiveId" clId="{078C242D-E2CC-4000-B8B7-EAE1E654AE5B}" dt="2018-09-28T22:19:14.078" v="4147" actId="20577"/>
          <ac:spMkLst>
            <pc:docMk/>
            <pc:sldMk cId="490248210" sldId="279"/>
            <ac:spMk id="2" creationId="{EC2BFF7C-028D-43AA-B8EB-4E9AFFE809A5}"/>
          </ac:spMkLst>
        </pc:spChg>
        <pc:spChg chg="del">
          <ac:chgData name="Luis Quintanilla" userId="0486adff739b33e3" providerId="LiveId" clId="{078C242D-E2CC-4000-B8B7-EAE1E654AE5B}" dt="2018-09-28T22:20:30.592" v="4148" actId="1032"/>
          <ac:spMkLst>
            <pc:docMk/>
            <pc:sldMk cId="490248210" sldId="279"/>
            <ac:spMk id="3" creationId="{DF16AACC-7691-46F9-889B-A1F51D9B582F}"/>
          </ac:spMkLst>
        </pc:spChg>
        <pc:graphicFrameChg chg="add mod">
          <ac:chgData name="Luis Quintanilla" userId="0486adff739b33e3" providerId="LiveId" clId="{078C242D-E2CC-4000-B8B7-EAE1E654AE5B}" dt="2018-09-28T22:22:57.477" v="4419" actId="20577"/>
          <ac:graphicFrameMkLst>
            <pc:docMk/>
            <pc:sldMk cId="490248210" sldId="279"/>
            <ac:graphicFrameMk id="4" creationId="{A080AE3C-4C92-4A98-BA13-C14D480E3EA6}"/>
          </ac:graphicFrameMkLst>
        </pc:graphicFrameChg>
      </pc:sldChg>
      <pc:sldChg chg="modSp add ord">
        <pc:chgData name="Luis Quintanilla" userId="0486adff739b33e3" providerId="LiveId" clId="{078C242D-E2CC-4000-B8B7-EAE1E654AE5B}" dt="2018-09-28T22:41:33.829" v="4525" actId="20577"/>
        <pc:sldMkLst>
          <pc:docMk/>
          <pc:sldMk cId="2316782558" sldId="280"/>
        </pc:sldMkLst>
        <pc:spChg chg="mod">
          <ac:chgData name="Luis Quintanilla" userId="0486adff739b33e3" providerId="LiveId" clId="{078C242D-E2CC-4000-B8B7-EAE1E654AE5B}" dt="2018-09-28T22:41:33.829" v="4525" actId="20577"/>
          <ac:spMkLst>
            <pc:docMk/>
            <pc:sldMk cId="2316782558" sldId="280"/>
            <ac:spMk id="2" creationId="{2C70361C-314F-4E64-9773-CE657D8AE065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E8FEAB-D49B-4602-BA9F-04E166CF1F0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4456B1-72CC-4DAA-A56F-3A031BD96C01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Transformations</a:t>
          </a:r>
        </a:p>
      </dgm:t>
    </dgm:pt>
    <dgm:pt modelId="{2A240958-2312-42E5-865C-04ED6AAD6FC6}" type="parTrans" cxnId="{2BFD77B2-E97F-46C1-AEE1-E15880FCDF5C}">
      <dgm:prSet/>
      <dgm:spPr/>
      <dgm:t>
        <a:bodyPr/>
        <a:lstStyle/>
        <a:p>
          <a:endParaRPr lang="en-US"/>
        </a:p>
      </dgm:t>
    </dgm:pt>
    <dgm:pt modelId="{7E297A1D-A0B4-4F42-8C28-6D332C8A6D95}" type="sibTrans" cxnId="{2BFD77B2-E97F-46C1-AEE1-E15880FCDF5C}">
      <dgm:prSet/>
      <dgm:spPr/>
      <dgm:t>
        <a:bodyPr/>
        <a:lstStyle/>
        <a:p>
          <a:endParaRPr lang="en-US"/>
        </a:p>
      </dgm:t>
    </dgm:pt>
    <dgm:pt modelId="{686CDA72-0B74-4537-9C95-65CC357767E5}">
      <dgm:prSet phldrT="[Text]"/>
      <dgm:spPr>
        <a:solidFill>
          <a:srgbClr val="BC8FDD">
            <a:alpha val="89804"/>
          </a:srgbClr>
        </a:solidFill>
      </dgm:spPr>
      <dgm:t>
        <a:bodyPr/>
        <a:lstStyle/>
        <a:p>
          <a:r>
            <a:rPr lang="en-US" dirty="0"/>
            <a:t>Missing Values</a:t>
          </a:r>
        </a:p>
      </dgm:t>
    </dgm:pt>
    <dgm:pt modelId="{7494964C-30BA-46A0-A01B-E79A3FB1CFB0}" type="parTrans" cxnId="{1DF7DEC4-E9FF-4944-8274-581AD76D7BA4}">
      <dgm:prSet/>
      <dgm:spPr/>
      <dgm:t>
        <a:bodyPr/>
        <a:lstStyle/>
        <a:p>
          <a:endParaRPr lang="en-US"/>
        </a:p>
      </dgm:t>
    </dgm:pt>
    <dgm:pt modelId="{CE10C4E8-DFAD-44B7-B0D0-49E36B499398}" type="sibTrans" cxnId="{1DF7DEC4-E9FF-4944-8274-581AD76D7BA4}">
      <dgm:prSet/>
      <dgm:spPr/>
      <dgm:t>
        <a:bodyPr/>
        <a:lstStyle/>
        <a:p>
          <a:endParaRPr lang="en-US"/>
        </a:p>
      </dgm:t>
    </dgm:pt>
    <dgm:pt modelId="{D552DF2F-2F0D-4813-96D0-CEE48B53D64A}">
      <dgm:prSet phldrT="[Text]"/>
      <dgm:spPr>
        <a:solidFill>
          <a:srgbClr val="BC8FDD">
            <a:alpha val="89804"/>
          </a:srgbClr>
        </a:solidFill>
      </dgm:spPr>
      <dgm:t>
        <a:bodyPr/>
        <a:lstStyle/>
        <a:p>
          <a:r>
            <a:rPr lang="en-US" dirty="0"/>
            <a:t>Feature Selection</a:t>
          </a:r>
        </a:p>
      </dgm:t>
    </dgm:pt>
    <dgm:pt modelId="{1572E2EC-1DD4-4ABC-84BA-79061D6ECE9F}" type="parTrans" cxnId="{6E4AF234-D84B-4733-B5CA-1D17EC051759}">
      <dgm:prSet/>
      <dgm:spPr/>
      <dgm:t>
        <a:bodyPr/>
        <a:lstStyle/>
        <a:p>
          <a:endParaRPr lang="en-US"/>
        </a:p>
      </dgm:t>
    </dgm:pt>
    <dgm:pt modelId="{EC053AFC-0FC3-4D77-A93B-EC12C7DFF2CA}" type="sibTrans" cxnId="{6E4AF234-D84B-4733-B5CA-1D17EC051759}">
      <dgm:prSet/>
      <dgm:spPr/>
      <dgm:t>
        <a:bodyPr/>
        <a:lstStyle/>
        <a:p>
          <a:endParaRPr lang="en-US"/>
        </a:p>
      </dgm:t>
    </dgm:pt>
    <dgm:pt modelId="{6853518A-A4B8-43A3-B824-50285E120374}">
      <dgm:prSet phldrT="[Text]"/>
      <dgm:spPr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70688" tIns="97536" rIns="170688" bIns="97536" numCol="1" spcCol="1270" anchor="ctr" anchorCtr="0"/>
        <a:lstStyle/>
        <a:p>
          <a:r>
            <a:rPr lang="en-US" dirty="0"/>
            <a:t>Learners	</a:t>
          </a:r>
        </a:p>
      </dgm:t>
    </dgm:pt>
    <dgm:pt modelId="{0DED7E52-2024-48BE-966B-241F909FF804}" type="parTrans" cxnId="{2987DCD2-492A-4D7B-A104-3093B47C32AA}">
      <dgm:prSet/>
      <dgm:spPr/>
      <dgm:t>
        <a:bodyPr/>
        <a:lstStyle/>
        <a:p>
          <a:endParaRPr lang="en-US"/>
        </a:p>
      </dgm:t>
    </dgm:pt>
    <dgm:pt modelId="{30252543-2A46-41FF-A324-5C6270983C45}" type="sibTrans" cxnId="{2987DCD2-492A-4D7B-A104-3093B47C32AA}">
      <dgm:prSet/>
      <dgm:spPr/>
      <dgm:t>
        <a:bodyPr/>
        <a:lstStyle/>
        <a:p>
          <a:endParaRPr lang="en-US"/>
        </a:p>
      </dgm:t>
    </dgm:pt>
    <dgm:pt modelId="{CFADA8E4-E0EE-44DA-A8EF-452DAD24C777}">
      <dgm:prSet phldrT="[Text]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r>
            <a:rPr lang="en-US" sz="2400" kern="1200" dirty="0"/>
            <a:t>SVM</a:t>
          </a:r>
        </a:p>
      </dgm:t>
    </dgm:pt>
    <dgm:pt modelId="{EB2885C8-1D7E-44FE-970B-CA2D2F0A9316}" type="parTrans" cxnId="{AB5E4A76-4452-4D50-B434-62862D4DDFB1}">
      <dgm:prSet/>
      <dgm:spPr/>
      <dgm:t>
        <a:bodyPr/>
        <a:lstStyle/>
        <a:p>
          <a:endParaRPr lang="en-US"/>
        </a:p>
      </dgm:t>
    </dgm:pt>
    <dgm:pt modelId="{579B965C-36FA-4F44-8A4C-4A8963D15860}" type="sibTrans" cxnId="{AB5E4A76-4452-4D50-B434-62862D4DDFB1}">
      <dgm:prSet/>
      <dgm:spPr/>
      <dgm:t>
        <a:bodyPr/>
        <a:lstStyle/>
        <a:p>
          <a:endParaRPr lang="en-US"/>
        </a:p>
      </dgm:t>
    </dgm:pt>
    <dgm:pt modelId="{4FC618C9-BEB9-4CDC-9E1D-862B09C190DE}">
      <dgm:prSet phldrT="[Text]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r>
            <a:rPr lang="en-US" sz="2400" kern="1200" dirty="0"/>
            <a:t>K-Means</a:t>
          </a:r>
        </a:p>
      </dgm:t>
    </dgm:pt>
    <dgm:pt modelId="{595410CA-28F7-4C6D-A38F-5C41384D6A50}" type="parTrans" cxnId="{301AA48E-7968-44FF-A31A-239F04998C53}">
      <dgm:prSet/>
      <dgm:spPr/>
      <dgm:t>
        <a:bodyPr/>
        <a:lstStyle/>
        <a:p>
          <a:endParaRPr lang="en-US"/>
        </a:p>
      </dgm:t>
    </dgm:pt>
    <dgm:pt modelId="{FBABDF00-B0C8-44CB-8B52-6C11F24ACFB2}" type="sibTrans" cxnId="{301AA48E-7968-44FF-A31A-239F04998C53}">
      <dgm:prSet/>
      <dgm:spPr/>
      <dgm:t>
        <a:bodyPr/>
        <a:lstStyle/>
        <a:p>
          <a:endParaRPr lang="en-US"/>
        </a:p>
      </dgm:t>
    </dgm:pt>
    <dgm:pt modelId="{9131B7FC-4827-472D-8535-DFA9BE2159AC}">
      <dgm:prSet phldrT="[Text]" custT="1"/>
      <dgm:spPr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70688" tIns="97536" rIns="170688" bIns="97536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Misc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B015581-71E7-45C1-803A-7CA7E0489C95}" type="parTrans" cxnId="{0A1AE711-E41C-468A-8AE6-22DFB131CFFD}">
      <dgm:prSet/>
      <dgm:spPr/>
      <dgm:t>
        <a:bodyPr/>
        <a:lstStyle/>
        <a:p>
          <a:endParaRPr lang="en-US"/>
        </a:p>
      </dgm:t>
    </dgm:pt>
    <dgm:pt modelId="{A6B36923-D9F4-480E-B8D3-D59D4830EE6D}" type="sibTrans" cxnId="{0A1AE711-E41C-468A-8AE6-22DFB131CFFD}">
      <dgm:prSet/>
      <dgm:spPr/>
      <dgm:t>
        <a:bodyPr/>
        <a:lstStyle/>
        <a:p>
          <a:endParaRPr lang="en-US"/>
        </a:p>
      </dgm:t>
    </dgm:pt>
    <dgm:pt modelId="{B02BE67A-67AB-4934-9941-66BE8AE5E91F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 Loaders</a:t>
          </a:r>
        </a:p>
      </dgm:t>
    </dgm:pt>
    <dgm:pt modelId="{F3FFE221-0E78-4698-9BC4-D37CD2FD419C}" type="parTrans" cxnId="{5211488A-8622-4A51-B89C-F77941CEBFD4}">
      <dgm:prSet/>
      <dgm:spPr/>
      <dgm:t>
        <a:bodyPr/>
        <a:lstStyle/>
        <a:p>
          <a:endParaRPr lang="en-US"/>
        </a:p>
      </dgm:t>
    </dgm:pt>
    <dgm:pt modelId="{8C4399CC-E248-46E9-B553-3793A3A9236D}" type="sibTrans" cxnId="{5211488A-8622-4A51-B89C-F77941CEBFD4}">
      <dgm:prSet/>
      <dgm:spPr/>
      <dgm:t>
        <a:bodyPr/>
        <a:lstStyle/>
        <a:p>
          <a:endParaRPr lang="en-US"/>
        </a:p>
      </dgm:t>
    </dgm:pt>
    <dgm:pt modelId="{E06E5D1E-FE1A-40BD-B9D1-F0C985D6037A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Evaluators</a:t>
          </a:r>
        </a:p>
      </dgm:t>
    </dgm:pt>
    <dgm:pt modelId="{F182F5F4-A122-4303-9D7A-627C9EA9D148}" type="parTrans" cxnId="{17ED7FE3-9D78-49F7-9389-BDD7DFDABB2F}">
      <dgm:prSet/>
      <dgm:spPr/>
      <dgm:t>
        <a:bodyPr/>
        <a:lstStyle/>
        <a:p>
          <a:endParaRPr lang="en-US"/>
        </a:p>
      </dgm:t>
    </dgm:pt>
    <dgm:pt modelId="{AA807A4D-6E09-4C50-9E47-45706A2BEE05}" type="sibTrans" cxnId="{17ED7FE3-9D78-49F7-9389-BDD7DFDABB2F}">
      <dgm:prSet/>
      <dgm:spPr/>
      <dgm:t>
        <a:bodyPr/>
        <a:lstStyle/>
        <a:p>
          <a:endParaRPr lang="en-US"/>
        </a:p>
      </dgm:t>
    </dgm:pt>
    <dgm:pt modelId="{1BE98BB8-5C33-4E96-8DBF-70B146759E5E}">
      <dgm:prSet phldrT="[Text]" custT="1"/>
      <dgm:spPr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70688" tIns="97536" rIns="170688" bIns="97536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Extensions</a:t>
          </a:r>
        </a:p>
      </dgm:t>
    </dgm:pt>
    <dgm:pt modelId="{36548BDE-8315-40A6-8A20-1FE88C9F865E}" type="parTrans" cxnId="{C6F15401-8A61-4A70-8BD9-082A052276E9}">
      <dgm:prSet/>
      <dgm:spPr/>
      <dgm:t>
        <a:bodyPr/>
        <a:lstStyle/>
        <a:p>
          <a:endParaRPr lang="en-US"/>
        </a:p>
      </dgm:t>
    </dgm:pt>
    <dgm:pt modelId="{D3B61FF2-DA29-454C-849B-430B4DA0B96E}" type="sibTrans" cxnId="{C6F15401-8A61-4A70-8BD9-082A052276E9}">
      <dgm:prSet/>
      <dgm:spPr/>
      <dgm:t>
        <a:bodyPr/>
        <a:lstStyle/>
        <a:p>
          <a:endParaRPr lang="en-US"/>
        </a:p>
      </dgm:t>
    </dgm:pt>
    <dgm:pt modelId="{A26B0ACD-C6FA-41E8-823A-EF3BEA6244D1}">
      <dgm:prSet phldrT="[Text]"/>
      <dgm:spPr>
        <a:solidFill>
          <a:srgbClr val="BC8FDD">
            <a:alpha val="89804"/>
          </a:srgbClr>
        </a:solidFill>
      </dgm:spPr>
      <dgm:t>
        <a:bodyPr/>
        <a:lstStyle/>
        <a:p>
          <a:r>
            <a:rPr lang="en-US" dirty="0"/>
            <a:t>Normalization</a:t>
          </a:r>
        </a:p>
      </dgm:t>
    </dgm:pt>
    <dgm:pt modelId="{71D67A0D-CE5E-446C-A14E-86AFEA195C6B}" type="parTrans" cxnId="{A9EA58EC-74B9-4BFC-B28A-48B5B4D5AEAF}">
      <dgm:prSet/>
      <dgm:spPr/>
      <dgm:t>
        <a:bodyPr/>
        <a:lstStyle/>
        <a:p>
          <a:endParaRPr lang="en-US"/>
        </a:p>
      </dgm:t>
    </dgm:pt>
    <dgm:pt modelId="{2F4D4B29-325F-4555-9DC1-F0A148F9A2E5}" type="sibTrans" cxnId="{A9EA58EC-74B9-4BFC-B28A-48B5B4D5AEAF}">
      <dgm:prSet/>
      <dgm:spPr/>
      <dgm:t>
        <a:bodyPr/>
        <a:lstStyle/>
        <a:p>
          <a:endParaRPr lang="en-US"/>
        </a:p>
      </dgm:t>
    </dgm:pt>
    <dgm:pt modelId="{10D864CB-4998-4FDA-B6E4-C80A83617C90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r>
            <a:rPr lang="en-US" sz="2400" kern="1200" dirty="0"/>
            <a:t>Boosted </a:t>
          </a: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Trees</a:t>
          </a:r>
        </a:p>
      </dgm:t>
    </dgm:pt>
    <dgm:pt modelId="{2518F012-702B-4F70-855E-828D3BBF74E2}" type="parTrans" cxnId="{8B07F3AA-8587-4F86-A85B-5F727F8AC27C}">
      <dgm:prSet/>
      <dgm:spPr/>
      <dgm:t>
        <a:bodyPr/>
        <a:lstStyle/>
        <a:p>
          <a:endParaRPr lang="en-US"/>
        </a:p>
      </dgm:t>
    </dgm:pt>
    <dgm:pt modelId="{9541AF6D-7653-4CA5-9071-BF115DAE3040}" type="sibTrans" cxnId="{8B07F3AA-8587-4F86-A85B-5F727F8AC27C}">
      <dgm:prSet/>
      <dgm:spPr/>
      <dgm:t>
        <a:bodyPr/>
        <a:lstStyle/>
        <a:p>
          <a:endParaRPr lang="en-US"/>
        </a:p>
      </dgm:t>
    </dgm:pt>
    <dgm:pt modelId="{4098ABD1-52C5-41BD-8765-30E2503A458D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TensorFlow</a:t>
          </a:r>
        </a:p>
      </dgm:t>
    </dgm:pt>
    <dgm:pt modelId="{4382AFEA-1281-4EE5-90B3-498C4C82D14E}" type="parTrans" cxnId="{AF20D789-2BEB-40BF-8F84-99684870B77F}">
      <dgm:prSet/>
      <dgm:spPr/>
      <dgm:t>
        <a:bodyPr/>
        <a:lstStyle/>
        <a:p>
          <a:endParaRPr lang="en-US"/>
        </a:p>
      </dgm:t>
    </dgm:pt>
    <dgm:pt modelId="{F67C5083-5B62-42CC-9F92-A43D702F18AF}" type="sibTrans" cxnId="{AF20D789-2BEB-40BF-8F84-99684870B77F}">
      <dgm:prSet/>
      <dgm:spPr/>
      <dgm:t>
        <a:bodyPr/>
        <a:lstStyle/>
        <a:p>
          <a:endParaRPr lang="en-US"/>
        </a:p>
      </dgm:t>
    </dgm:pt>
    <dgm:pt modelId="{3496D8A5-97A4-4497-AC1A-37BA2928656B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CNTK</a:t>
          </a:r>
        </a:p>
      </dgm:t>
    </dgm:pt>
    <dgm:pt modelId="{840C9BCE-6F48-4C3A-B489-1E4441F1163B}" type="parTrans" cxnId="{17509BB9-464D-459D-B481-A7816EBB8B26}">
      <dgm:prSet/>
      <dgm:spPr/>
      <dgm:t>
        <a:bodyPr/>
        <a:lstStyle/>
        <a:p>
          <a:endParaRPr lang="en-US"/>
        </a:p>
      </dgm:t>
    </dgm:pt>
    <dgm:pt modelId="{849F599C-16BA-4279-B097-C870268899B0}" type="sibTrans" cxnId="{17509BB9-464D-459D-B481-A7816EBB8B26}">
      <dgm:prSet/>
      <dgm:spPr/>
      <dgm:t>
        <a:bodyPr/>
        <a:lstStyle/>
        <a:p>
          <a:endParaRPr lang="en-US"/>
        </a:p>
      </dgm:t>
    </dgm:pt>
    <dgm:pt modelId="{85EC6568-D27E-461D-B467-B2D63DCE749D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ONNX</a:t>
          </a:r>
        </a:p>
      </dgm:t>
    </dgm:pt>
    <dgm:pt modelId="{8F263135-3586-46BA-89ED-78787D9F63A0}" type="parTrans" cxnId="{CDCAEA28-077A-4D4F-B08B-F17CB517C988}">
      <dgm:prSet/>
      <dgm:spPr/>
      <dgm:t>
        <a:bodyPr/>
        <a:lstStyle/>
        <a:p>
          <a:endParaRPr lang="en-US"/>
        </a:p>
      </dgm:t>
    </dgm:pt>
    <dgm:pt modelId="{1C0F5176-CB6B-4F37-BBFB-AD8F969E584B}" type="sibTrans" cxnId="{CDCAEA28-077A-4D4F-B08B-F17CB517C988}">
      <dgm:prSet/>
      <dgm:spPr/>
      <dgm:t>
        <a:bodyPr/>
        <a:lstStyle/>
        <a:p>
          <a:endParaRPr lang="en-US"/>
        </a:p>
      </dgm:t>
    </dgm:pt>
    <dgm:pt modelId="{B14D7F97-DBA2-40C6-8F55-8A8EC99D1DB0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Accord.NET</a:t>
          </a:r>
        </a:p>
      </dgm:t>
    </dgm:pt>
    <dgm:pt modelId="{BC21A801-8B41-4E39-B28D-7F67FA47A903}" type="parTrans" cxnId="{53DF98B9-4CF7-4102-AA39-58F44F54C232}">
      <dgm:prSet/>
      <dgm:spPr/>
      <dgm:t>
        <a:bodyPr/>
        <a:lstStyle/>
        <a:p>
          <a:endParaRPr lang="en-US"/>
        </a:p>
      </dgm:t>
    </dgm:pt>
    <dgm:pt modelId="{5EFC3135-5FC2-42D0-A579-2498E279E731}" type="sibTrans" cxnId="{53DF98B9-4CF7-4102-AA39-58F44F54C232}">
      <dgm:prSet/>
      <dgm:spPr/>
      <dgm:t>
        <a:bodyPr/>
        <a:lstStyle/>
        <a:p>
          <a:endParaRPr lang="en-US"/>
        </a:p>
      </dgm:t>
    </dgm:pt>
    <dgm:pt modelId="{08F4520C-3850-4134-A372-81ED741CD990}" type="pres">
      <dgm:prSet presAssocID="{E2E8FEAB-D49B-4602-BA9F-04E166CF1F0B}" presName="Name0" presStyleCnt="0">
        <dgm:presLayoutVars>
          <dgm:dir/>
          <dgm:animLvl val="lvl"/>
          <dgm:resizeHandles val="exact"/>
        </dgm:presLayoutVars>
      </dgm:prSet>
      <dgm:spPr/>
    </dgm:pt>
    <dgm:pt modelId="{F68CED82-D0BE-4653-A095-031A15B8D9E6}" type="pres">
      <dgm:prSet presAssocID="{484456B1-72CC-4DAA-A56F-3A031BD96C01}" presName="composite" presStyleCnt="0"/>
      <dgm:spPr/>
    </dgm:pt>
    <dgm:pt modelId="{54CA7F57-39CE-4833-9D4F-A55483BE4BAE}" type="pres">
      <dgm:prSet presAssocID="{484456B1-72CC-4DAA-A56F-3A031BD96C01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3AD3BC08-2C97-415B-BF36-0F8ACC718D51}" type="pres">
      <dgm:prSet presAssocID="{484456B1-72CC-4DAA-A56F-3A031BD96C01}" presName="desTx" presStyleLbl="alignAccFollowNode1" presStyleIdx="0" presStyleCnt="4">
        <dgm:presLayoutVars>
          <dgm:bulletEnabled val="1"/>
        </dgm:presLayoutVars>
      </dgm:prSet>
      <dgm:spPr/>
    </dgm:pt>
    <dgm:pt modelId="{310A6E68-E9E6-4686-B67F-26BCECF1ED50}" type="pres">
      <dgm:prSet presAssocID="{7E297A1D-A0B4-4F42-8C28-6D332C8A6D95}" presName="space" presStyleCnt="0"/>
      <dgm:spPr/>
    </dgm:pt>
    <dgm:pt modelId="{D2C73CD4-06D2-40D9-AE90-574F6E5F5D61}" type="pres">
      <dgm:prSet presAssocID="{6853518A-A4B8-43A3-B824-50285E120374}" presName="composite" presStyleCnt="0"/>
      <dgm:spPr/>
    </dgm:pt>
    <dgm:pt modelId="{788F4D81-63BF-435E-BE41-CADFABA749B4}" type="pres">
      <dgm:prSet presAssocID="{6853518A-A4B8-43A3-B824-50285E120374}" presName="parTx" presStyleLbl="alignNode1" presStyleIdx="1" presStyleCnt="4">
        <dgm:presLayoutVars>
          <dgm:chMax val="0"/>
          <dgm:chPref val="0"/>
          <dgm:bulletEnabled val="1"/>
        </dgm:presLayoutVars>
      </dgm:prSet>
      <dgm:spPr>
        <a:xfrm>
          <a:off x="2714082" y="912895"/>
          <a:ext cx="2377306" cy="691200"/>
        </a:xfrm>
        <a:prstGeom prst="rect">
          <a:avLst/>
        </a:prstGeom>
      </dgm:spPr>
    </dgm:pt>
    <dgm:pt modelId="{37C37359-2EC6-413D-96B0-D04A28E77EE0}" type="pres">
      <dgm:prSet presAssocID="{6853518A-A4B8-43A3-B824-50285E120374}" presName="desTx" presStyleLbl="alignAccFollowNode1" presStyleIdx="1" presStyleCnt="4">
        <dgm:presLayoutVars>
          <dgm:bulletEnabled val="1"/>
        </dgm:presLayoutVars>
      </dgm:prSet>
      <dgm:spPr>
        <a:xfrm>
          <a:off x="2714082" y="1604095"/>
          <a:ext cx="2377306" cy="1834346"/>
        </a:xfrm>
        <a:prstGeom prst="rect">
          <a:avLst/>
        </a:prstGeom>
      </dgm:spPr>
    </dgm:pt>
    <dgm:pt modelId="{EB2EAB17-9386-40D0-89E9-484823209F92}" type="pres">
      <dgm:prSet presAssocID="{30252543-2A46-41FF-A324-5C6270983C45}" presName="space" presStyleCnt="0"/>
      <dgm:spPr/>
    </dgm:pt>
    <dgm:pt modelId="{4B27E7CE-5398-4D53-9A15-DF851B10BEFA}" type="pres">
      <dgm:prSet presAssocID="{9131B7FC-4827-472D-8535-DFA9BE2159AC}" presName="composite" presStyleCnt="0"/>
      <dgm:spPr/>
    </dgm:pt>
    <dgm:pt modelId="{F8A0F957-50F7-4A77-B73A-675F31875EAB}" type="pres">
      <dgm:prSet presAssocID="{9131B7FC-4827-472D-8535-DFA9BE2159AC}" presName="parTx" presStyleLbl="alignNode1" presStyleIdx="2" presStyleCnt="4">
        <dgm:presLayoutVars>
          <dgm:chMax val="0"/>
          <dgm:chPref val="0"/>
          <dgm:bulletEnabled val="1"/>
        </dgm:presLayoutVars>
      </dgm:prSet>
      <dgm:spPr>
        <a:xfrm>
          <a:off x="5424211" y="912895"/>
          <a:ext cx="2377306" cy="691200"/>
        </a:xfrm>
        <a:prstGeom prst="rect">
          <a:avLst/>
        </a:prstGeom>
      </dgm:spPr>
    </dgm:pt>
    <dgm:pt modelId="{791FDE32-F4F0-4171-96D6-A17ED3D5C719}" type="pres">
      <dgm:prSet presAssocID="{9131B7FC-4827-472D-8535-DFA9BE2159AC}" presName="desTx" presStyleLbl="alignAccFollowNode1" presStyleIdx="2" presStyleCnt="4">
        <dgm:presLayoutVars>
          <dgm:bulletEnabled val="1"/>
        </dgm:presLayoutVars>
      </dgm:prSet>
      <dgm:spPr>
        <a:xfrm>
          <a:off x="5424211" y="1604095"/>
          <a:ext cx="2377306" cy="1834346"/>
        </a:xfrm>
        <a:prstGeom prst="rect">
          <a:avLst/>
        </a:prstGeom>
      </dgm:spPr>
    </dgm:pt>
    <dgm:pt modelId="{BD6BB3B2-8E95-4698-A7EE-689ABAD35F0E}" type="pres">
      <dgm:prSet presAssocID="{A6B36923-D9F4-480E-B8D3-D59D4830EE6D}" presName="space" presStyleCnt="0"/>
      <dgm:spPr/>
    </dgm:pt>
    <dgm:pt modelId="{A3FCFF29-AC09-415A-8F55-36FE7449A404}" type="pres">
      <dgm:prSet presAssocID="{1BE98BB8-5C33-4E96-8DBF-70B146759E5E}" presName="composite" presStyleCnt="0"/>
      <dgm:spPr/>
    </dgm:pt>
    <dgm:pt modelId="{BFA8D8D4-553F-4AE5-806F-67A42A44D21A}" type="pres">
      <dgm:prSet presAssocID="{1BE98BB8-5C33-4E96-8DBF-70B146759E5E}" presName="parTx" presStyleLbl="alignNode1" presStyleIdx="3" presStyleCnt="4">
        <dgm:presLayoutVars>
          <dgm:chMax val="0"/>
          <dgm:chPref val="0"/>
          <dgm:bulletEnabled val="1"/>
        </dgm:presLayoutVars>
      </dgm:prSet>
      <dgm:spPr>
        <a:xfrm>
          <a:off x="8134340" y="912895"/>
          <a:ext cx="2377306" cy="691200"/>
        </a:xfrm>
        <a:prstGeom prst="rect">
          <a:avLst/>
        </a:prstGeom>
      </dgm:spPr>
    </dgm:pt>
    <dgm:pt modelId="{464FD7A6-D35C-4C9C-8EB0-C61FA8BF58EA}" type="pres">
      <dgm:prSet presAssocID="{1BE98BB8-5C33-4E96-8DBF-70B146759E5E}" presName="desTx" presStyleLbl="alignAccFollowNode1" presStyleIdx="3" presStyleCnt="4">
        <dgm:presLayoutVars>
          <dgm:bulletEnabled val="1"/>
        </dgm:presLayoutVars>
      </dgm:prSet>
      <dgm:spPr>
        <a:xfrm>
          <a:off x="8134340" y="1604095"/>
          <a:ext cx="2377306" cy="1834346"/>
        </a:xfrm>
        <a:prstGeom prst="rect">
          <a:avLst/>
        </a:prstGeom>
      </dgm:spPr>
    </dgm:pt>
  </dgm:ptLst>
  <dgm:cxnLst>
    <dgm:cxn modelId="{C6F15401-8A61-4A70-8BD9-082A052276E9}" srcId="{E2E8FEAB-D49B-4602-BA9F-04E166CF1F0B}" destId="{1BE98BB8-5C33-4E96-8DBF-70B146759E5E}" srcOrd="3" destOrd="0" parTransId="{36548BDE-8315-40A6-8A20-1FE88C9F865E}" sibTransId="{D3B61FF2-DA29-454C-849B-430B4DA0B96E}"/>
    <dgm:cxn modelId="{4F1FD103-789A-410A-95F4-00AFD6D20125}" type="presOf" srcId="{686CDA72-0B74-4537-9C95-65CC357767E5}" destId="{3AD3BC08-2C97-415B-BF36-0F8ACC718D51}" srcOrd="0" destOrd="0" presId="urn:microsoft.com/office/officeart/2005/8/layout/hList1"/>
    <dgm:cxn modelId="{0A1AE711-E41C-468A-8AE6-22DFB131CFFD}" srcId="{E2E8FEAB-D49B-4602-BA9F-04E166CF1F0B}" destId="{9131B7FC-4827-472D-8535-DFA9BE2159AC}" srcOrd="2" destOrd="0" parTransId="{7B015581-71E7-45C1-803A-7CA7E0489C95}" sibTransId="{A6B36923-D9F4-480E-B8D3-D59D4830EE6D}"/>
    <dgm:cxn modelId="{9F698922-8559-4B29-98DE-0CA698F7D905}" type="presOf" srcId="{1BE98BB8-5C33-4E96-8DBF-70B146759E5E}" destId="{BFA8D8D4-553F-4AE5-806F-67A42A44D21A}" srcOrd="0" destOrd="0" presId="urn:microsoft.com/office/officeart/2005/8/layout/hList1"/>
    <dgm:cxn modelId="{CDCAEA28-077A-4D4F-B08B-F17CB517C988}" srcId="{1BE98BB8-5C33-4E96-8DBF-70B146759E5E}" destId="{85EC6568-D27E-461D-B467-B2D63DCE749D}" srcOrd="2" destOrd="0" parTransId="{8F263135-3586-46BA-89ED-78787D9F63A0}" sibTransId="{1C0F5176-CB6B-4F37-BBFB-AD8F969E584B}"/>
    <dgm:cxn modelId="{9A6DE231-B7B4-4E4B-9C71-9284C2F91624}" type="presOf" srcId="{B14D7F97-DBA2-40C6-8F55-8A8EC99D1DB0}" destId="{464FD7A6-D35C-4C9C-8EB0-C61FA8BF58EA}" srcOrd="0" destOrd="3" presId="urn:microsoft.com/office/officeart/2005/8/layout/hList1"/>
    <dgm:cxn modelId="{6E4AF234-D84B-4733-B5CA-1D17EC051759}" srcId="{484456B1-72CC-4DAA-A56F-3A031BD96C01}" destId="{D552DF2F-2F0D-4813-96D0-CEE48B53D64A}" srcOrd="1" destOrd="0" parTransId="{1572E2EC-1DD4-4ABC-84BA-79061D6ECE9F}" sibTransId="{EC053AFC-0FC3-4D77-A93B-EC12C7DFF2CA}"/>
    <dgm:cxn modelId="{533F7C35-B2FA-4326-B69E-A4E887343870}" type="presOf" srcId="{CFADA8E4-E0EE-44DA-A8EF-452DAD24C777}" destId="{37C37359-2EC6-413D-96B0-D04A28E77EE0}" srcOrd="0" destOrd="0" presId="urn:microsoft.com/office/officeart/2005/8/layout/hList1"/>
    <dgm:cxn modelId="{1E758836-7542-4E0D-BDF7-033CD8229442}" type="presOf" srcId="{85EC6568-D27E-461D-B467-B2D63DCE749D}" destId="{464FD7A6-D35C-4C9C-8EB0-C61FA8BF58EA}" srcOrd="0" destOrd="2" presId="urn:microsoft.com/office/officeart/2005/8/layout/hList1"/>
    <dgm:cxn modelId="{19FADF48-505C-4B91-AE3C-C41439396556}" type="presOf" srcId="{6853518A-A4B8-43A3-B824-50285E120374}" destId="{788F4D81-63BF-435E-BE41-CADFABA749B4}" srcOrd="0" destOrd="0" presId="urn:microsoft.com/office/officeart/2005/8/layout/hList1"/>
    <dgm:cxn modelId="{7DB93049-C6CB-4C1D-91E5-F1654B6C71D0}" type="presOf" srcId="{484456B1-72CC-4DAA-A56F-3A031BD96C01}" destId="{54CA7F57-39CE-4833-9D4F-A55483BE4BAE}" srcOrd="0" destOrd="0" presId="urn:microsoft.com/office/officeart/2005/8/layout/hList1"/>
    <dgm:cxn modelId="{92A6646A-192E-4D41-8225-B3B0F139A28B}" type="presOf" srcId="{E06E5D1E-FE1A-40BD-B9D1-F0C985D6037A}" destId="{791FDE32-F4F0-4171-96D6-A17ED3D5C719}" srcOrd="0" destOrd="1" presId="urn:microsoft.com/office/officeart/2005/8/layout/hList1"/>
    <dgm:cxn modelId="{AB5E4A76-4452-4D50-B434-62862D4DDFB1}" srcId="{6853518A-A4B8-43A3-B824-50285E120374}" destId="{CFADA8E4-E0EE-44DA-A8EF-452DAD24C777}" srcOrd="0" destOrd="0" parTransId="{EB2885C8-1D7E-44FE-970B-CA2D2F0A9316}" sibTransId="{579B965C-36FA-4F44-8A4C-4A8963D15860}"/>
    <dgm:cxn modelId="{CC595F83-A6EE-4C75-B878-AD7DA6215D64}" type="presOf" srcId="{B02BE67A-67AB-4934-9941-66BE8AE5E91F}" destId="{791FDE32-F4F0-4171-96D6-A17ED3D5C719}" srcOrd="0" destOrd="0" presId="urn:microsoft.com/office/officeart/2005/8/layout/hList1"/>
    <dgm:cxn modelId="{DFEE7583-54B7-478B-919E-195E056E53E8}" type="presOf" srcId="{4FC618C9-BEB9-4CDC-9E1D-862B09C190DE}" destId="{37C37359-2EC6-413D-96B0-D04A28E77EE0}" srcOrd="0" destOrd="1" presId="urn:microsoft.com/office/officeart/2005/8/layout/hList1"/>
    <dgm:cxn modelId="{AF20D789-2BEB-40BF-8F84-99684870B77F}" srcId="{1BE98BB8-5C33-4E96-8DBF-70B146759E5E}" destId="{4098ABD1-52C5-41BD-8765-30E2503A458D}" srcOrd="0" destOrd="0" parTransId="{4382AFEA-1281-4EE5-90B3-498C4C82D14E}" sibTransId="{F67C5083-5B62-42CC-9F92-A43D702F18AF}"/>
    <dgm:cxn modelId="{5211488A-8622-4A51-B89C-F77941CEBFD4}" srcId="{9131B7FC-4827-472D-8535-DFA9BE2159AC}" destId="{B02BE67A-67AB-4934-9941-66BE8AE5E91F}" srcOrd="0" destOrd="0" parTransId="{F3FFE221-0E78-4698-9BC4-D37CD2FD419C}" sibTransId="{8C4399CC-E248-46E9-B553-3793A3A9236D}"/>
    <dgm:cxn modelId="{301AA48E-7968-44FF-A31A-239F04998C53}" srcId="{6853518A-A4B8-43A3-B824-50285E120374}" destId="{4FC618C9-BEB9-4CDC-9E1D-862B09C190DE}" srcOrd="1" destOrd="0" parTransId="{595410CA-28F7-4C6D-A38F-5C41384D6A50}" sibTransId="{FBABDF00-B0C8-44CB-8B52-6C11F24ACFB2}"/>
    <dgm:cxn modelId="{FAFAB49B-569E-4C64-ACB0-6A15FC985F42}" type="presOf" srcId="{10D864CB-4998-4FDA-B6E4-C80A83617C90}" destId="{37C37359-2EC6-413D-96B0-D04A28E77EE0}" srcOrd="0" destOrd="2" presId="urn:microsoft.com/office/officeart/2005/8/layout/hList1"/>
    <dgm:cxn modelId="{8B07F3AA-8587-4F86-A85B-5F727F8AC27C}" srcId="{6853518A-A4B8-43A3-B824-50285E120374}" destId="{10D864CB-4998-4FDA-B6E4-C80A83617C90}" srcOrd="2" destOrd="0" parTransId="{2518F012-702B-4F70-855E-828D3BBF74E2}" sibTransId="{9541AF6D-7653-4CA5-9071-BF115DAE3040}"/>
    <dgm:cxn modelId="{F981D8B0-6593-4529-868B-657BF881F5B5}" type="presOf" srcId="{9131B7FC-4827-472D-8535-DFA9BE2159AC}" destId="{F8A0F957-50F7-4A77-B73A-675F31875EAB}" srcOrd="0" destOrd="0" presId="urn:microsoft.com/office/officeart/2005/8/layout/hList1"/>
    <dgm:cxn modelId="{2BFD77B2-E97F-46C1-AEE1-E15880FCDF5C}" srcId="{E2E8FEAB-D49B-4602-BA9F-04E166CF1F0B}" destId="{484456B1-72CC-4DAA-A56F-3A031BD96C01}" srcOrd="0" destOrd="0" parTransId="{2A240958-2312-42E5-865C-04ED6AAD6FC6}" sibTransId="{7E297A1D-A0B4-4F42-8C28-6D332C8A6D95}"/>
    <dgm:cxn modelId="{2B82DBB3-DAB4-491F-90C9-493DF4704E2B}" type="presOf" srcId="{3496D8A5-97A4-4497-AC1A-37BA2928656B}" destId="{464FD7A6-D35C-4C9C-8EB0-C61FA8BF58EA}" srcOrd="0" destOrd="1" presId="urn:microsoft.com/office/officeart/2005/8/layout/hList1"/>
    <dgm:cxn modelId="{53DF98B9-4CF7-4102-AA39-58F44F54C232}" srcId="{1BE98BB8-5C33-4E96-8DBF-70B146759E5E}" destId="{B14D7F97-DBA2-40C6-8F55-8A8EC99D1DB0}" srcOrd="3" destOrd="0" parTransId="{BC21A801-8B41-4E39-B28D-7F67FA47A903}" sibTransId="{5EFC3135-5FC2-42D0-A579-2498E279E731}"/>
    <dgm:cxn modelId="{17509BB9-464D-459D-B481-A7816EBB8B26}" srcId="{1BE98BB8-5C33-4E96-8DBF-70B146759E5E}" destId="{3496D8A5-97A4-4497-AC1A-37BA2928656B}" srcOrd="1" destOrd="0" parTransId="{840C9BCE-6F48-4C3A-B489-1E4441F1163B}" sibTransId="{849F599C-16BA-4279-B097-C870268899B0}"/>
    <dgm:cxn modelId="{F9CECEB9-8DAC-4B63-AE94-1BE4EA5D1F4D}" type="presOf" srcId="{E2E8FEAB-D49B-4602-BA9F-04E166CF1F0B}" destId="{08F4520C-3850-4134-A372-81ED741CD990}" srcOrd="0" destOrd="0" presId="urn:microsoft.com/office/officeart/2005/8/layout/hList1"/>
    <dgm:cxn modelId="{0D028FC2-2F41-4AA6-AAE5-5400E46E6960}" type="presOf" srcId="{D552DF2F-2F0D-4813-96D0-CEE48B53D64A}" destId="{3AD3BC08-2C97-415B-BF36-0F8ACC718D51}" srcOrd="0" destOrd="1" presId="urn:microsoft.com/office/officeart/2005/8/layout/hList1"/>
    <dgm:cxn modelId="{1DF7DEC4-E9FF-4944-8274-581AD76D7BA4}" srcId="{484456B1-72CC-4DAA-A56F-3A031BD96C01}" destId="{686CDA72-0B74-4537-9C95-65CC357767E5}" srcOrd="0" destOrd="0" parTransId="{7494964C-30BA-46A0-A01B-E79A3FB1CFB0}" sibTransId="{CE10C4E8-DFAD-44B7-B0D0-49E36B499398}"/>
    <dgm:cxn modelId="{841A94D1-B401-46E6-8469-B6B2887F0FA8}" type="presOf" srcId="{4098ABD1-52C5-41BD-8765-30E2503A458D}" destId="{464FD7A6-D35C-4C9C-8EB0-C61FA8BF58EA}" srcOrd="0" destOrd="0" presId="urn:microsoft.com/office/officeart/2005/8/layout/hList1"/>
    <dgm:cxn modelId="{76CB3FD2-C94D-4C6F-9DAC-30E931A7E75F}" type="presOf" srcId="{A26B0ACD-C6FA-41E8-823A-EF3BEA6244D1}" destId="{3AD3BC08-2C97-415B-BF36-0F8ACC718D51}" srcOrd="0" destOrd="2" presId="urn:microsoft.com/office/officeart/2005/8/layout/hList1"/>
    <dgm:cxn modelId="{2987DCD2-492A-4D7B-A104-3093B47C32AA}" srcId="{E2E8FEAB-D49B-4602-BA9F-04E166CF1F0B}" destId="{6853518A-A4B8-43A3-B824-50285E120374}" srcOrd="1" destOrd="0" parTransId="{0DED7E52-2024-48BE-966B-241F909FF804}" sibTransId="{30252543-2A46-41FF-A324-5C6270983C45}"/>
    <dgm:cxn modelId="{17ED7FE3-9D78-49F7-9389-BDD7DFDABB2F}" srcId="{9131B7FC-4827-472D-8535-DFA9BE2159AC}" destId="{E06E5D1E-FE1A-40BD-B9D1-F0C985D6037A}" srcOrd="1" destOrd="0" parTransId="{F182F5F4-A122-4303-9D7A-627C9EA9D148}" sibTransId="{AA807A4D-6E09-4C50-9E47-45706A2BEE05}"/>
    <dgm:cxn modelId="{A9EA58EC-74B9-4BFC-B28A-48B5B4D5AEAF}" srcId="{484456B1-72CC-4DAA-A56F-3A031BD96C01}" destId="{A26B0ACD-C6FA-41E8-823A-EF3BEA6244D1}" srcOrd="2" destOrd="0" parTransId="{71D67A0D-CE5E-446C-A14E-86AFEA195C6B}" sibTransId="{2F4D4B29-325F-4555-9DC1-F0A148F9A2E5}"/>
    <dgm:cxn modelId="{649C2117-4DC8-47C8-A338-A8EAF39AC67B}" type="presParOf" srcId="{08F4520C-3850-4134-A372-81ED741CD990}" destId="{F68CED82-D0BE-4653-A095-031A15B8D9E6}" srcOrd="0" destOrd="0" presId="urn:microsoft.com/office/officeart/2005/8/layout/hList1"/>
    <dgm:cxn modelId="{E6BC46AF-3CB6-49CF-9B2C-E9C4157C497D}" type="presParOf" srcId="{F68CED82-D0BE-4653-A095-031A15B8D9E6}" destId="{54CA7F57-39CE-4833-9D4F-A55483BE4BAE}" srcOrd="0" destOrd="0" presId="urn:microsoft.com/office/officeart/2005/8/layout/hList1"/>
    <dgm:cxn modelId="{9631A531-D238-40AA-905B-1EE8CC51CBF7}" type="presParOf" srcId="{F68CED82-D0BE-4653-A095-031A15B8D9E6}" destId="{3AD3BC08-2C97-415B-BF36-0F8ACC718D51}" srcOrd="1" destOrd="0" presId="urn:microsoft.com/office/officeart/2005/8/layout/hList1"/>
    <dgm:cxn modelId="{E0341E53-8598-4526-8A73-ECEE82AE612E}" type="presParOf" srcId="{08F4520C-3850-4134-A372-81ED741CD990}" destId="{310A6E68-E9E6-4686-B67F-26BCECF1ED50}" srcOrd="1" destOrd="0" presId="urn:microsoft.com/office/officeart/2005/8/layout/hList1"/>
    <dgm:cxn modelId="{DCAF10B1-05D5-4412-AA28-CA128CEA5589}" type="presParOf" srcId="{08F4520C-3850-4134-A372-81ED741CD990}" destId="{D2C73CD4-06D2-40D9-AE90-574F6E5F5D61}" srcOrd="2" destOrd="0" presId="urn:microsoft.com/office/officeart/2005/8/layout/hList1"/>
    <dgm:cxn modelId="{3AA57469-54DE-40E1-A99B-81A165D9820A}" type="presParOf" srcId="{D2C73CD4-06D2-40D9-AE90-574F6E5F5D61}" destId="{788F4D81-63BF-435E-BE41-CADFABA749B4}" srcOrd="0" destOrd="0" presId="urn:microsoft.com/office/officeart/2005/8/layout/hList1"/>
    <dgm:cxn modelId="{3A04F8D4-894E-4C06-A662-11A88A7FA3AE}" type="presParOf" srcId="{D2C73CD4-06D2-40D9-AE90-574F6E5F5D61}" destId="{37C37359-2EC6-413D-96B0-D04A28E77EE0}" srcOrd="1" destOrd="0" presId="urn:microsoft.com/office/officeart/2005/8/layout/hList1"/>
    <dgm:cxn modelId="{93107556-F910-4E08-93B5-757A2755B828}" type="presParOf" srcId="{08F4520C-3850-4134-A372-81ED741CD990}" destId="{EB2EAB17-9386-40D0-89E9-484823209F92}" srcOrd="3" destOrd="0" presId="urn:microsoft.com/office/officeart/2005/8/layout/hList1"/>
    <dgm:cxn modelId="{5D98B8F4-F9DA-403F-9871-21D0B24A1FAB}" type="presParOf" srcId="{08F4520C-3850-4134-A372-81ED741CD990}" destId="{4B27E7CE-5398-4D53-9A15-DF851B10BEFA}" srcOrd="4" destOrd="0" presId="urn:microsoft.com/office/officeart/2005/8/layout/hList1"/>
    <dgm:cxn modelId="{FC8B7A49-9784-4D87-A079-A232C1BE3E6F}" type="presParOf" srcId="{4B27E7CE-5398-4D53-9A15-DF851B10BEFA}" destId="{F8A0F957-50F7-4A77-B73A-675F31875EAB}" srcOrd="0" destOrd="0" presId="urn:microsoft.com/office/officeart/2005/8/layout/hList1"/>
    <dgm:cxn modelId="{0B920E72-5243-4856-9DE7-A33C1D17ECC8}" type="presParOf" srcId="{4B27E7CE-5398-4D53-9A15-DF851B10BEFA}" destId="{791FDE32-F4F0-4171-96D6-A17ED3D5C719}" srcOrd="1" destOrd="0" presId="urn:microsoft.com/office/officeart/2005/8/layout/hList1"/>
    <dgm:cxn modelId="{98E73173-79E9-47CC-BB24-DAB067E3C383}" type="presParOf" srcId="{08F4520C-3850-4134-A372-81ED741CD990}" destId="{BD6BB3B2-8E95-4698-A7EE-689ABAD35F0E}" srcOrd="5" destOrd="0" presId="urn:microsoft.com/office/officeart/2005/8/layout/hList1"/>
    <dgm:cxn modelId="{53CB27DD-EE2F-4375-A41B-BE50D3F47DA5}" type="presParOf" srcId="{08F4520C-3850-4134-A372-81ED741CD990}" destId="{A3FCFF29-AC09-415A-8F55-36FE7449A404}" srcOrd="6" destOrd="0" presId="urn:microsoft.com/office/officeart/2005/8/layout/hList1"/>
    <dgm:cxn modelId="{0F61D5AD-77F6-4555-8ACB-010AF0588976}" type="presParOf" srcId="{A3FCFF29-AC09-415A-8F55-36FE7449A404}" destId="{BFA8D8D4-553F-4AE5-806F-67A42A44D21A}" srcOrd="0" destOrd="0" presId="urn:microsoft.com/office/officeart/2005/8/layout/hList1"/>
    <dgm:cxn modelId="{D529572D-0B26-453C-B3D8-FB86A1546AD4}" type="presParOf" srcId="{A3FCFF29-AC09-415A-8F55-36FE7449A404}" destId="{464FD7A6-D35C-4C9C-8EB0-C61FA8BF58E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CA7F57-39CE-4833-9D4F-A55483BE4BAE}">
      <dsp:nvSpPr>
        <dsp:cNvPr id="0" name=""/>
        <dsp:cNvSpPr/>
      </dsp:nvSpPr>
      <dsp:spPr>
        <a:xfrm>
          <a:off x="3953" y="912895"/>
          <a:ext cx="2377306" cy="691200"/>
        </a:xfrm>
        <a:prstGeom prst="rect">
          <a:avLst/>
        </a:prstGeom>
        <a:solidFill>
          <a:srgbClr val="7030A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Transformations</a:t>
          </a:r>
        </a:p>
      </dsp:txBody>
      <dsp:txXfrm>
        <a:off x="3953" y="912895"/>
        <a:ext cx="2377306" cy="691200"/>
      </dsp:txXfrm>
    </dsp:sp>
    <dsp:sp modelId="{3AD3BC08-2C97-415B-BF36-0F8ACC718D51}">
      <dsp:nvSpPr>
        <dsp:cNvPr id="0" name=""/>
        <dsp:cNvSpPr/>
      </dsp:nvSpPr>
      <dsp:spPr>
        <a:xfrm>
          <a:off x="3953" y="1604095"/>
          <a:ext cx="2377306" cy="1834346"/>
        </a:xfrm>
        <a:prstGeom prst="rect">
          <a:avLst/>
        </a:prstGeom>
        <a:solidFill>
          <a:srgbClr val="BC8FDD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Missing Values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Feature Selection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Normalization</a:t>
          </a:r>
        </a:p>
      </dsp:txBody>
      <dsp:txXfrm>
        <a:off x="3953" y="1604095"/>
        <a:ext cx="2377306" cy="1834346"/>
      </dsp:txXfrm>
    </dsp:sp>
    <dsp:sp modelId="{788F4D81-63BF-435E-BE41-CADFABA749B4}">
      <dsp:nvSpPr>
        <dsp:cNvPr id="0" name=""/>
        <dsp:cNvSpPr/>
      </dsp:nvSpPr>
      <dsp:spPr>
        <a:xfrm>
          <a:off x="2714082" y="912895"/>
          <a:ext cx="2377306" cy="691200"/>
        </a:xfrm>
        <a:prstGeom prst="rect">
          <a:avLst/>
        </a:prstGeom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Learners	</a:t>
          </a:r>
        </a:p>
      </dsp:txBody>
      <dsp:txXfrm>
        <a:off x="2714082" y="912895"/>
        <a:ext cx="2377306" cy="691200"/>
      </dsp:txXfrm>
    </dsp:sp>
    <dsp:sp modelId="{37C37359-2EC6-413D-96B0-D04A28E77EE0}">
      <dsp:nvSpPr>
        <dsp:cNvPr id="0" name=""/>
        <dsp:cNvSpPr/>
      </dsp:nvSpPr>
      <dsp:spPr>
        <a:xfrm>
          <a:off x="2714082" y="1604095"/>
          <a:ext cx="2377306" cy="1834346"/>
        </a:xfrm>
        <a:prstGeom prst="rect">
          <a:avLst/>
        </a:prstGeom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SVM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K-Means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Boosted </a:t>
          </a: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Trees</a:t>
          </a:r>
        </a:p>
      </dsp:txBody>
      <dsp:txXfrm>
        <a:off x="2714082" y="1604095"/>
        <a:ext cx="2377306" cy="1834346"/>
      </dsp:txXfrm>
    </dsp:sp>
    <dsp:sp modelId="{F8A0F957-50F7-4A77-B73A-675F31875EAB}">
      <dsp:nvSpPr>
        <dsp:cNvPr id="0" name=""/>
        <dsp:cNvSpPr/>
      </dsp:nvSpPr>
      <dsp:spPr>
        <a:xfrm>
          <a:off x="5424211" y="912895"/>
          <a:ext cx="2377306" cy="691200"/>
        </a:xfrm>
        <a:prstGeom prst="rect">
          <a:avLst/>
        </a:prstGeom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Misc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5424211" y="912895"/>
        <a:ext cx="2377306" cy="691200"/>
      </dsp:txXfrm>
    </dsp:sp>
    <dsp:sp modelId="{791FDE32-F4F0-4171-96D6-A17ED3D5C719}">
      <dsp:nvSpPr>
        <dsp:cNvPr id="0" name=""/>
        <dsp:cNvSpPr/>
      </dsp:nvSpPr>
      <dsp:spPr>
        <a:xfrm>
          <a:off x="5424211" y="1604095"/>
          <a:ext cx="2377306" cy="1834346"/>
        </a:xfrm>
        <a:prstGeom prst="rect">
          <a:avLst/>
        </a:prstGeom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 Loaders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Evaluators</a:t>
          </a:r>
        </a:p>
      </dsp:txBody>
      <dsp:txXfrm>
        <a:off x="5424211" y="1604095"/>
        <a:ext cx="2377306" cy="1834346"/>
      </dsp:txXfrm>
    </dsp:sp>
    <dsp:sp modelId="{BFA8D8D4-553F-4AE5-806F-67A42A44D21A}">
      <dsp:nvSpPr>
        <dsp:cNvPr id="0" name=""/>
        <dsp:cNvSpPr/>
      </dsp:nvSpPr>
      <dsp:spPr>
        <a:xfrm>
          <a:off x="8134340" y="912895"/>
          <a:ext cx="2377306" cy="691200"/>
        </a:xfrm>
        <a:prstGeom prst="rect">
          <a:avLst/>
        </a:prstGeom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Extensions</a:t>
          </a:r>
        </a:p>
      </dsp:txBody>
      <dsp:txXfrm>
        <a:off x="8134340" y="912895"/>
        <a:ext cx="2377306" cy="691200"/>
      </dsp:txXfrm>
    </dsp:sp>
    <dsp:sp modelId="{464FD7A6-D35C-4C9C-8EB0-C61FA8BF58EA}">
      <dsp:nvSpPr>
        <dsp:cNvPr id="0" name=""/>
        <dsp:cNvSpPr/>
      </dsp:nvSpPr>
      <dsp:spPr>
        <a:xfrm>
          <a:off x="8134340" y="1604095"/>
          <a:ext cx="2377306" cy="1834346"/>
        </a:xfrm>
        <a:prstGeom prst="rect">
          <a:avLst/>
        </a:prstGeom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TensorFlow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CNTK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ONNX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Accord.NET</a:t>
          </a:r>
        </a:p>
      </dsp:txBody>
      <dsp:txXfrm>
        <a:off x="8134340" y="1604095"/>
        <a:ext cx="2377306" cy="18343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39133-05B2-4DAF-8898-3B3B8FC7285B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4FBDDF-C4BA-4722-A4AB-9C65EB37F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77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qdev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luisquintanilla.me/" TargetMode="External"/><Relationship Id="rId4" Type="http://schemas.openxmlformats.org/officeDocument/2006/relationships/hyperlink" Target="https://twitter.com/ljquintanilla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Consultant</a:t>
            </a:r>
          </a:p>
          <a:p>
            <a:r>
              <a:rPr lang="en-US" dirty="0"/>
              <a:t>Interests: Artificial Intelligence, IoT and all things .NET</a:t>
            </a:r>
          </a:p>
          <a:p>
            <a:r>
              <a:rPr lang="en-US" dirty="0"/>
              <a:t>GitHub: </a:t>
            </a:r>
            <a:r>
              <a:rPr lang="en-US" dirty="0">
                <a:hlinkClick r:id="rId3"/>
              </a:rPr>
              <a:t>lqdev</a:t>
            </a:r>
            <a:endParaRPr lang="en-US" dirty="0"/>
          </a:p>
          <a:p>
            <a:r>
              <a:rPr lang="en-US" dirty="0"/>
              <a:t>Twitter: </a:t>
            </a:r>
            <a:r>
              <a:rPr lang="en-US" dirty="0">
                <a:hlinkClick r:id="rId4"/>
              </a:rPr>
              <a:t>@ljquintanilla</a:t>
            </a:r>
            <a:endParaRPr lang="en-US" dirty="0"/>
          </a:p>
          <a:p>
            <a:r>
              <a:rPr lang="en-US" dirty="0"/>
              <a:t>Blog: </a:t>
            </a:r>
            <a:r>
              <a:rPr lang="en-US" dirty="0">
                <a:hlinkClick r:id="rId5"/>
              </a:rPr>
              <a:t>luisquintanilla.me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95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Desktop</a:t>
            </a:r>
          </a:p>
          <a:p>
            <a:r>
              <a:rPr lang="en-US" dirty="0"/>
              <a:t>Mobile</a:t>
            </a:r>
          </a:p>
          <a:p>
            <a:r>
              <a:rPr lang="en-US" dirty="0"/>
              <a:t>Web</a:t>
            </a:r>
          </a:p>
          <a:p>
            <a:r>
              <a:rPr lang="en-US" dirty="0"/>
              <a:t>IoT</a:t>
            </a:r>
          </a:p>
          <a:p>
            <a:r>
              <a:rPr lang="en-US" dirty="0"/>
              <a:t>Wherever .NET Runs*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59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https://dzone.com/articles/virtual-machines-vs-containers-vs-serverless-compu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368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382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83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Machine Learning</a:t>
            </a:r>
          </a:p>
          <a:p>
            <a:r>
              <a:rPr lang="en-US" dirty="0"/>
              <a:t>From Data to Machine Learning</a:t>
            </a:r>
          </a:p>
          <a:p>
            <a:r>
              <a:rPr lang="en-US" dirty="0"/>
              <a:t>Building a Model</a:t>
            </a:r>
          </a:p>
          <a:p>
            <a:r>
              <a:rPr lang="en-US" dirty="0"/>
              <a:t>Deploying a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60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AI</a:t>
            </a:r>
          </a:p>
          <a:p>
            <a:pPr lvl="0"/>
            <a:r>
              <a:rPr lang="en-US" dirty="0"/>
              <a:t>Automating tasks usually performed by humans</a:t>
            </a:r>
          </a:p>
          <a:p>
            <a:pPr lvl="0"/>
            <a:r>
              <a:rPr lang="en-US" dirty="0"/>
              <a:t>Rules-Based Systems/Symbolic Programming</a:t>
            </a:r>
          </a:p>
          <a:p>
            <a:pPr lvl="0"/>
            <a:r>
              <a:rPr lang="en-US" dirty="0"/>
              <a:t>Example: If-Then</a:t>
            </a:r>
          </a:p>
          <a:p>
            <a:endParaRPr lang="en-US" dirty="0"/>
          </a:p>
          <a:p>
            <a:r>
              <a:rPr lang="en-US" dirty="0"/>
              <a:t>Machine Learning</a:t>
            </a:r>
          </a:p>
          <a:p>
            <a:pPr lvl="0"/>
            <a:r>
              <a:rPr lang="en-US" dirty="0"/>
              <a:t>Finding useful data representations  within a predefined space</a:t>
            </a:r>
          </a:p>
          <a:p>
            <a:pPr lvl="0"/>
            <a:r>
              <a:rPr lang="en-US" dirty="0"/>
              <a:t>Example: Linear Regression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369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r>
              <a:rPr lang="en-US" dirty="0"/>
              <a:t>Regression – What is the price of a home in NYC?</a:t>
            </a:r>
          </a:p>
          <a:p>
            <a:r>
              <a:rPr lang="en-US" dirty="0"/>
              <a:t>Classification – Is this a dog or a cat?</a:t>
            </a:r>
          </a:p>
          <a:p>
            <a:endParaRPr lang="en-US" dirty="0"/>
          </a:p>
          <a:p>
            <a:r>
              <a:rPr lang="en-US" dirty="0"/>
              <a:t>Unsupervised Learning</a:t>
            </a:r>
          </a:p>
          <a:p>
            <a:r>
              <a:rPr lang="en-US" dirty="0"/>
              <a:t>Clustering – What kinds of topics are present in this database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276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04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Framework for custom Machine Learning</a:t>
            </a:r>
          </a:p>
          <a:p>
            <a:r>
              <a:rPr lang="en-US" dirty="0"/>
              <a:t>.NET Standard</a:t>
            </a:r>
          </a:p>
          <a:p>
            <a:r>
              <a:rPr lang="en-US" dirty="0"/>
              <a:t>Proven &amp; Extensible</a:t>
            </a:r>
          </a:p>
          <a:p>
            <a:r>
              <a:rPr lang="en-US" dirty="0"/>
              <a:t>Open Source</a:t>
            </a:r>
          </a:p>
          <a:p>
            <a:r>
              <a:rPr lang="en-US" dirty="0"/>
              <a:t>Cross Platform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616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 and train ML.NET Models</a:t>
            </a:r>
          </a:p>
          <a:p>
            <a:r>
              <a:rPr lang="en-US" dirty="0"/>
              <a:t>Run ANY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421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9507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.emf"/><Relationship Id="rId5" Type="http://schemas.openxmlformats.org/officeDocument/2006/relationships/image" Target="../media/image6.svg"/><Relationship Id="rId10" Type="http://schemas.openxmlformats.org/officeDocument/2006/relationships/image" Target="../media/image10.sv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5.svg"/><Relationship Id="rId7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3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5.sv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5.svg"/><Relationship Id="rId7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svg"/><Relationship Id="rId4" Type="http://schemas.openxmlformats.org/officeDocument/2006/relationships/image" Target="../media/image1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8.svg"/><Relationship Id="rId4" Type="http://schemas.openxmlformats.org/officeDocument/2006/relationships/image" Target="../media/image1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67C9C-6F68-4272-B475-5C6D00593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40259D-BCCE-42FD-AE2C-92BE4E21F5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65879-DB5A-445B-94AC-67702DEAC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D7F81-5953-4A8F-94D0-651368D80540}" type="datetime1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55266-B559-4936-96B2-363237593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36407-4FDC-467B-91EC-084350BCB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988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5BB8-D4CD-4486-9EAF-271391391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098DF7-F89E-419B-9B29-95529FD3D6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4290C-836E-4B05-958B-7C6044245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F8DBB-A6EF-4C0B-A919-C5C8C8EAA0C4}" type="datetime1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D666F-487C-4D2B-A9CB-BA19DE7C7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14719-E0B7-4025-9C15-F536B8BB8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901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449A8D-3ABE-4845-8E10-1AE5899C62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F5E91C-A2EA-44A4-81F3-F9C5226F6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6F560-1712-4113-B446-3D861B22D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EE93C-705B-43DC-BD9B-26A470079CFD}" type="datetime1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8B507B-F567-4FB1-B2FF-713157A06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8E528-4C58-48F3-B125-403E65073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444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0A4477-3871-4DF2-9A11-758395CBB3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55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419D4D3-1264-4226-98C4-F3F8AF090AD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58000" y="5497520"/>
            <a:ext cx="3213197" cy="38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636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1145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8A6C2C-5B06-40D9-A918-8F0304E8B4DB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B5C1E37-7655-4446-9EBC-E01AE514F3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2F54BCBA-F990-40A0-A9AC-91C9518E84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9496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46322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467257-5022-4D1F-B0B2-9C7A91288EE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00EE183-EAAD-43DD-9F1B-6BE5EB5F2F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1179E32-2390-48A8-BF0B-A73B1A50C2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7686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9AD06D6-106C-48C4-943A-D2AFED171FB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39DB406-299D-4968-BFC9-8479320EA0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020996D-F71B-4312-BFAE-07E65110E9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4747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50C65B-AB13-425C-AFDF-B08BBA7C2EBF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2D4ADF9-6D79-44BD-B222-1A57417D8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1AE039C-CBC2-474F-BD4C-C8A097EEDE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9443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A8348-7B16-4420-A4C1-40E4D9FB1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D3C25-3C37-475A-A3C7-5F81B81D5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73D90-0FEB-436A-A78C-B8AED1A9C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C3F2-DD3B-438D-9187-F836A654ACEC}" type="datetime1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B9B56-404F-4170-8588-26CAA79FA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85E48-2FB5-4EFE-837A-C3EC10065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6422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B17AC7-3DDB-445B-B12E-13742A848B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4C2BFBE-1ECD-4658-85A9-BDBB31E01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848A207-00F8-4421-AE71-CD44A95426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722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E476F8-3202-455E-A5A9-12A7BD05A45E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253B176-78F6-4B3B-BFA1-2D5A8310F4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60A974D-3BFC-4EF7-9851-AC064B247D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413633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3C1D21A-13FA-4921-8587-2676E9000AD2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B6611E8-3581-489B-99BB-A28D107049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863807A5-741F-4EF9-ADF0-D6CF1F16FC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186622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8560B-FABA-46FC-9E46-CDAB6A110710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1FEB46C-624E-4AAB-9EB9-FCE899FE26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CA957AC-BF71-4947-B985-BA3A07E7D5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820740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D419A9-3976-4DF8-9145-60230B9FFB3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41958B7-CE9C-4B67-A849-E0B8FF21C0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8E01EE3-1E92-417E-AC90-C15DFEF61D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9197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BACD64E-7B30-4BDF-ABF7-F803B1083F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5DFAE61-01F8-4FDA-AD83-AEB7CFE0EA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DC82A8E-25BA-42E9-A135-BF4F0C999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0770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2C0DE0-809E-480D-A302-52199EA4E01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F8F7AFC-92D9-46BF-8A25-AD8402D00C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C0E3486-C341-499D-90C0-6A68CEE94F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927967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F7BFE-DB45-40FC-8976-B7E77B1C6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23C73-8DAA-4705-9AD2-440741D00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FF052-5FF2-42EB-A0E3-321ACAA72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829CE-F0C9-41E0-8848-830E4AEA5878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85295-CFB6-48EE-A9B9-2CA107A35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46556-4474-4BDC-8022-61D1EB877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28321-09C3-4A17-813D-8B38A105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976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1978170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337243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146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19639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AB2D3-9AC4-4965-ACAE-14BEC6BC9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ED326-8D11-4838-9EF9-30018626B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64F67-BBB4-4918-9577-D4DDCEDB2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1EFDB-A5D3-49AB-87C2-766820723501}" type="datetime1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49549-5C5A-4E21-BD9D-6371FCDD5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BA72E-1F20-4EC4-818D-68FAE4C62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1126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703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873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59464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173486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EFA53-D84F-49DB-A60E-54193375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762E6-D012-4311-9EC3-A85E7DF0E9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B2D197-1E68-401E-AC91-791DC6401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182E8A-9117-417D-8F36-171758CD9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56C2F-A285-434F-8146-C84129B0FCA6}" type="datetime1">
              <a:rPr lang="en-US" smtClean="0"/>
              <a:t>10/20/2018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90B01-9486-4AA9-B36B-61AB55A6C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8BCA8-2DF9-45DC-A330-D857036A5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449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5D794-EE5C-4DA3-9998-0A29C6854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1889A6-D638-4444-A82F-398D478CE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F73B6-2140-4C55-860D-62E1F81B3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EE2D9C-DA3D-4318-9824-D7C0F20585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F45B56-3484-4B39-A46E-53578CCF87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B3FFC6-89B8-41E6-AB44-8A0220E82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76A98-951B-48D2-AAA3-020996AA7CE6}" type="datetime1">
              <a:rPr lang="en-US" smtClean="0"/>
              <a:t>10/20/2018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9087D7-E255-4CCF-85B6-6F9550894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A68E57-54A8-478C-B1EA-DE86D5F5A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011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D695B-B219-485C-A3A8-87468AEB5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C3773C-39C4-4650-B2A1-FD961E25F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E769D-D1B0-4E83-994C-17A21A080A23}" type="datetime1">
              <a:rPr lang="en-US" smtClean="0"/>
              <a:t>10/20/2018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288D2-083B-413E-B6CE-FE9C2A9EA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ADD8E-2236-424E-8F1A-DBF928846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229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B23C04-C176-4781-8387-B65E2C31E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81989-FAC7-4C1A-8F15-40A70377C033}" type="datetime1">
              <a:rPr lang="en-US" smtClean="0"/>
              <a:t>10/20/2018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601B6C-5CD7-4523-9F85-9E9F438FA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3DD17-C197-4F8F-925B-C4586D4BE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683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6A33F-9372-474F-90F5-54D7739E8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CCC96-CD16-4659-927F-710AF8C0D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19F5B-9AE0-401A-A453-E58710B51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F92AE-A165-42F8-AA7C-9D0187171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F824E-2EC1-42B9-A832-D8A67344CCAC}" type="datetime1">
              <a:rPr lang="en-US" smtClean="0"/>
              <a:t>10/20/2018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560D8B-3667-4BBD-84E2-B7DD98927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178AAC-D9AC-45C7-A5A4-7A8C6ED76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849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9FD85-A84C-4E71-907F-25C4DFBEE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5BA814-B537-4632-919D-85B20CB064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0DCDA0-B3C6-47C4-ACE6-CCBF5371F6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EDC47F-50F0-4150-AFC0-CDA84CF6A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36E9-89E5-42A6-BDC9-59F7104113C6}" type="datetime1">
              <a:rPr lang="en-US" smtClean="0"/>
              <a:t>10/20/2018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94E75-2495-4856-9D21-90EC3D0EE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04040-F4E1-4156-9437-7567F7034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421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2EA29D-1CF7-4AAC-B8A8-0DF1365F2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6906E-C7D3-4B7B-BA71-B88A4A3BD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4D651-BB67-43EB-AD5A-4D01F2409D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21630-E073-4008-800C-CB446C4ABA45}" type="datetime1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59A38-96B3-4F1D-B57A-BCFB8F4FB9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6BC64-213D-49E5-B2DB-B5DE329970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35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6842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en.wikipedia.org/wiki/File:Fawn_pug_2.5year-old.JPG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hyperlink" Target="https://de.wikipedia.org/wiki/Datei:Microsoft_SQL_Server_Logo.svg" TargetMode="External"/><Relationship Id="rId18" Type="http://schemas.openxmlformats.org/officeDocument/2006/relationships/hyperlink" Target="https://en.wikipedia.org/wiki/Julia_(programming_language)" TargetMode="External"/><Relationship Id="rId26" Type="http://schemas.openxmlformats.org/officeDocument/2006/relationships/image" Target="../media/image60.svg"/><Relationship Id="rId3" Type="http://schemas.openxmlformats.org/officeDocument/2006/relationships/hyperlink" Target="https://uk.wikipedia.org/wiki/Apache_Spark" TargetMode="External"/><Relationship Id="rId21" Type="http://schemas.openxmlformats.org/officeDocument/2006/relationships/image" Target="../media/image56.png"/><Relationship Id="rId7" Type="http://schemas.openxmlformats.org/officeDocument/2006/relationships/hyperlink" Target="http://www.finsmes.com/tag/wells-fargo" TargetMode="External"/><Relationship Id="rId12" Type="http://schemas.openxmlformats.org/officeDocument/2006/relationships/image" Target="../media/image51.png"/><Relationship Id="rId17" Type="http://schemas.openxmlformats.org/officeDocument/2006/relationships/image" Target="../media/image54.png"/><Relationship Id="rId25" Type="http://schemas.openxmlformats.org/officeDocument/2006/relationships/image" Target="../media/image59.png"/><Relationship Id="rId2" Type="http://schemas.openxmlformats.org/officeDocument/2006/relationships/image" Target="../media/image46.png"/><Relationship Id="rId16" Type="http://schemas.openxmlformats.org/officeDocument/2006/relationships/hyperlink" Target="http://gabuntu.com/2011/11/22/iniciacion-a-python-entrega-1/" TargetMode="External"/><Relationship Id="rId20" Type="http://schemas.openxmlformats.org/officeDocument/2006/relationships/hyperlink" Target="https://en.wikipedia.org/wiki/Weka_(machine_learning)" TargetMode="External"/><Relationship Id="rId29" Type="http://schemas.openxmlformats.org/officeDocument/2006/relationships/hyperlink" Target="http://www.mondoallarovescia.com/le-25-migliori-multinazionali-al-mondo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11" Type="http://schemas.openxmlformats.org/officeDocument/2006/relationships/hyperlink" Target="https://en.wikipedia.org/wiki/R_(programming_language)" TargetMode="External"/><Relationship Id="rId24" Type="http://schemas.openxmlformats.org/officeDocument/2006/relationships/image" Target="../media/image58.png"/><Relationship Id="rId5" Type="http://schemas.openxmlformats.org/officeDocument/2006/relationships/hyperlink" Target="https://en.wikipedia.org/wiki/Scikit-learn" TargetMode="External"/><Relationship Id="rId15" Type="http://schemas.openxmlformats.org/officeDocument/2006/relationships/image" Target="../media/image53.png"/><Relationship Id="rId23" Type="http://schemas.openxmlformats.org/officeDocument/2006/relationships/image" Target="../media/image57.png"/><Relationship Id="rId28" Type="http://schemas.openxmlformats.org/officeDocument/2006/relationships/image" Target="../media/image62.png"/><Relationship Id="rId10" Type="http://schemas.openxmlformats.org/officeDocument/2006/relationships/image" Target="../media/image50.png"/><Relationship Id="rId19" Type="http://schemas.openxmlformats.org/officeDocument/2006/relationships/image" Target="../media/image55.png"/><Relationship Id="rId4" Type="http://schemas.openxmlformats.org/officeDocument/2006/relationships/image" Target="../media/image47.png"/><Relationship Id="rId9" Type="http://schemas.openxmlformats.org/officeDocument/2006/relationships/hyperlink" Target="https://en.wikipedia.org/wiki/File:Matplotlib_logo.svg" TargetMode="External"/><Relationship Id="rId14" Type="http://schemas.openxmlformats.org/officeDocument/2006/relationships/image" Target="../media/image52.png"/><Relationship Id="rId22" Type="http://schemas.openxmlformats.org/officeDocument/2006/relationships/hyperlink" Target="https://en.wikipedia.org/wiki/TensorFlow" TargetMode="External"/><Relationship Id="rId27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uk.wikipedia.org/wiki/Apache_Spark" TargetMode="External"/><Relationship Id="rId13" Type="http://schemas.openxmlformats.org/officeDocument/2006/relationships/image" Target="../media/image56.png"/><Relationship Id="rId18" Type="http://schemas.openxmlformats.org/officeDocument/2006/relationships/image" Target="../media/image57.png"/><Relationship Id="rId3" Type="http://schemas.openxmlformats.org/officeDocument/2006/relationships/image" Target="../media/image48.png"/><Relationship Id="rId21" Type="http://schemas.openxmlformats.org/officeDocument/2006/relationships/image" Target="../media/image63.png"/><Relationship Id="rId7" Type="http://schemas.openxmlformats.org/officeDocument/2006/relationships/image" Target="../media/image46.png"/><Relationship Id="rId12" Type="http://schemas.openxmlformats.org/officeDocument/2006/relationships/image" Target="../media/image52.png"/><Relationship Id="rId17" Type="http://schemas.openxmlformats.org/officeDocument/2006/relationships/image" Target="../media/image61.png"/><Relationship Id="rId25" Type="http://schemas.openxmlformats.org/officeDocument/2006/relationships/hyperlink" Target="http://www.mondoallarovescia.com/le-25-migliori-multinazionali-al-mondo/" TargetMode="External"/><Relationship Id="rId2" Type="http://schemas.openxmlformats.org/officeDocument/2006/relationships/notesSlide" Target="../notesSlides/notesSlide6.xml"/><Relationship Id="rId16" Type="http://schemas.openxmlformats.org/officeDocument/2006/relationships/hyperlink" Target="https://de.wikipedia.org/wiki/Datei:Microsoft_SQL_Server_Logo.svg" TargetMode="External"/><Relationship Id="rId20" Type="http://schemas.openxmlformats.org/officeDocument/2006/relationships/hyperlink" Target="https://en.wikipedia.org/wiki/Weka_(machine_learning)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wikipedia.org/wiki/Scikit-learn" TargetMode="External"/><Relationship Id="rId11" Type="http://schemas.openxmlformats.org/officeDocument/2006/relationships/image" Target="../media/image58.png"/><Relationship Id="rId24" Type="http://schemas.openxmlformats.org/officeDocument/2006/relationships/image" Target="../media/image62.png"/><Relationship Id="rId5" Type="http://schemas.openxmlformats.org/officeDocument/2006/relationships/image" Target="../media/image47.png"/><Relationship Id="rId15" Type="http://schemas.openxmlformats.org/officeDocument/2006/relationships/image" Target="../media/image51.png"/><Relationship Id="rId23" Type="http://schemas.openxmlformats.org/officeDocument/2006/relationships/image" Target="../media/image65.png"/><Relationship Id="rId10" Type="http://schemas.openxmlformats.org/officeDocument/2006/relationships/image" Target="../media/image60.svg"/><Relationship Id="rId19" Type="http://schemas.openxmlformats.org/officeDocument/2006/relationships/image" Target="../media/image55.png"/><Relationship Id="rId4" Type="http://schemas.openxmlformats.org/officeDocument/2006/relationships/hyperlink" Target="http://www.finsmes.com/tag/wells-fargo" TargetMode="External"/><Relationship Id="rId9" Type="http://schemas.openxmlformats.org/officeDocument/2006/relationships/image" Target="../media/image59.png"/><Relationship Id="rId14" Type="http://schemas.openxmlformats.org/officeDocument/2006/relationships/hyperlink" Target="https://en.wikipedia.org/wiki/TensorFlow" TargetMode="External"/><Relationship Id="rId22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machinelearning-sample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10" Type="http://schemas.openxmlformats.org/officeDocument/2006/relationships/image" Target="../media/image84.svg"/><Relationship Id="rId4" Type="http://schemas.openxmlformats.org/officeDocument/2006/relationships/image" Target="../media/image78.svg"/><Relationship Id="rId9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luisquintanilla.me/2018/08/21/serverless-machine-learning-mlnet-azure-functions/" TargetMode="External"/><Relationship Id="rId3" Type="http://schemas.openxmlformats.org/officeDocument/2006/relationships/hyperlink" Target="https://docs.microsoft.com/en-us/azure/container-instances/" TargetMode="External"/><Relationship Id="rId7" Type="http://schemas.openxmlformats.org/officeDocument/2006/relationships/hyperlink" Target="https://docs.microsoft.com/en-us/dotnet/machine-learning/tutorial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dotnet/machine-learning/resources/glossary" TargetMode="External"/><Relationship Id="rId5" Type="http://schemas.openxmlformats.org/officeDocument/2006/relationships/hyperlink" Target="https://blogs.msdn.microsoft.com/dotnet/2018/10/08/announcing-ml-net-0-6-machine-learning-net/" TargetMode="External"/><Relationship Id="rId4" Type="http://schemas.openxmlformats.org/officeDocument/2006/relationships/hyperlink" Target="https://docs.microsoft.com/en-us/azure/azure-functions/functions-run-local" TargetMode="External"/><Relationship Id="rId9" Type="http://schemas.openxmlformats.org/officeDocument/2006/relationships/hyperlink" Target="http://luisquintanilla.me/2018/05/11/deploy-netml-docker-aci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hyperlink" Target="https://github.com/lqdev" TargetMode="External"/><Relationship Id="rId3" Type="http://schemas.openxmlformats.org/officeDocument/2006/relationships/image" Target="../media/image35.png"/><Relationship Id="rId7" Type="http://schemas.openxmlformats.org/officeDocument/2006/relationships/hyperlink" Target="http://luisquintanilla.me/" TargetMode="External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svg"/><Relationship Id="rId11" Type="http://schemas.openxmlformats.org/officeDocument/2006/relationships/hyperlink" Target="https://twitter.com/ljquintanilla" TargetMode="External"/><Relationship Id="rId5" Type="http://schemas.openxmlformats.org/officeDocument/2006/relationships/image" Target="../media/image37.png"/><Relationship Id="rId10" Type="http://schemas.openxmlformats.org/officeDocument/2006/relationships/image" Target="../media/image41.png"/><Relationship Id="rId4" Type="http://schemas.openxmlformats.org/officeDocument/2006/relationships/image" Target="../media/image36.svg"/><Relationship Id="rId9" Type="http://schemas.openxmlformats.org/officeDocument/2006/relationships/image" Target="../media/image4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codecampnyc201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13FA7-BD70-49FE-AD32-C9FF572B5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290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 Black" panose="020B0A04020102020204" pitchFamily="34" charset="0"/>
              </a:rPr>
              <a:t>End-to-End Machine Learning with ML.NET and Azure</a:t>
            </a:r>
            <a:br>
              <a:rPr lang="en-US" dirty="0">
                <a:latin typeface="Arial Black" panose="020B0A04020102020204" pitchFamily="34" charset="0"/>
              </a:rPr>
            </a:br>
            <a:br>
              <a:rPr lang="en-US" dirty="0">
                <a:latin typeface="Arial Black" panose="020B0A04020102020204" pitchFamily="34" charset="0"/>
              </a:rPr>
            </a:br>
            <a:r>
              <a:rPr lang="en-US" sz="4000" dirty="0" err="1"/>
              <a:t>CodeCampNYC</a:t>
            </a:r>
            <a:r>
              <a:rPr lang="en-US" sz="4000" dirty="0"/>
              <a:t> 2018</a:t>
            </a:r>
            <a:br>
              <a:rPr lang="en-US" sz="4000" dirty="0"/>
            </a:br>
            <a:r>
              <a:rPr lang="en-US" sz="4000" dirty="0"/>
              <a:t>Luis Quintanilla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3E0790-8255-41F9-89DD-F4B116493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246618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02F1D-75AB-4684-A310-5D2C1F80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Machine Learning Tasks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9BCFA5-0E5E-42A5-B6F3-E845BF6D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002AC3-CF09-4C48-BC0D-CBD60189EE32}"/>
              </a:ext>
            </a:extLst>
          </p:cNvPr>
          <p:cNvGrpSpPr/>
          <p:nvPr/>
        </p:nvGrpSpPr>
        <p:grpSpPr>
          <a:xfrm>
            <a:off x="862290" y="3029989"/>
            <a:ext cx="3000895" cy="3059083"/>
            <a:chOff x="838200" y="2319252"/>
            <a:chExt cx="3000895" cy="3059083"/>
          </a:xfrm>
        </p:grpSpPr>
        <p:sp>
          <p:nvSpPr>
            <p:cNvPr id="5" name="Flowchart: Off-page Connector 4">
              <a:extLst>
                <a:ext uri="{FF2B5EF4-FFF2-40B4-BE49-F238E27FC236}">
                  <a16:creationId xmlns:a16="http://schemas.microsoft.com/office/drawing/2014/main" id="{E9D282BF-2684-4F24-B4D3-11D7CB439565}"/>
                </a:ext>
              </a:extLst>
            </p:cNvPr>
            <p:cNvSpPr/>
            <p:nvPr/>
          </p:nvSpPr>
          <p:spPr>
            <a:xfrm>
              <a:off x="838200" y="2319252"/>
              <a:ext cx="3000895" cy="3059083"/>
            </a:xfrm>
            <a:prstGeom prst="flowChartOffpageConnector">
              <a:avLst/>
            </a:prstGeom>
            <a:solidFill>
              <a:srgbClr val="A74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E9DE0F-225D-4F43-818C-3AD3FB01ACFD}"/>
                </a:ext>
              </a:extLst>
            </p:cNvPr>
            <p:cNvCxnSpPr>
              <a:cxnSpLocks/>
            </p:cNvCxnSpPr>
            <p:nvPr/>
          </p:nvCxnSpPr>
          <p:spPr>
            <a:xfrm>
              <a:off x="1241367" y="3025833"/>
              <a:ext cx="219456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A9E8AD-78B2-413B-AC2E-CA110CB359C3}"/>
                </a:ext>
              </a:extLst>
            </p:cNvPr>
            <p:cNvSpPr txBox="1"/>
            <p:nvPr/>
          </p:nvSpPr>
          <p:spPr>
            <a:xfrm>
              <a:off x="1458341" y="2440575"/>
              <a:ext cx="17606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Regression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1554A7-F02C-4F51-879A-2E268FC3B522}"/>
                </a:ext>
              </a:extLst>
            </p:cNvPr>
            <p:cNvSpPr txBox="1"/>
            <p:nvPr/>
          </p:nvSpPr>
          <p:spPr>
            <a:xfrm>
              <a:off x="1513608" y="3270750"/>
              <a:ext cx="165007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What is the price of a home in NYC?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F8D2DD9-31A8-41E0-B598-98AAA26599B2}"/>
              </a:ext>
            </a:extLst>
          </p:cNvPr>
          <p:cNvSpPr/>
          <p:nvPr/>
        </p:nvSpPr>
        <p:spPr>
          <a:xfrm>
            <a:off x="838200" y="1991206"/>
            <a:ext cx="6314208" cy="5070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Arial Black" panose="020B0A04020102020204" pitchFamily="34" charset="0"/>
              </a:rPr>
              <a:t>Supervised Learning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0BA55F-E97E-4014-88C8-A0AFC77669B9}"/>
              </a:ext>
            </a:extLst>
          </p:cNvPr>
          <p:cNvSpPr/>
          <p:nvPr/>
        </p:nvSpPr>
        <p:spPr>
          <a:xfrm>
            <a:off x="7152408" y="1991206"/>
            <a:ext cx="4887535" cy="5070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Arial Black" panose="020B0A04020102020204" pitchFamily="34" charset="0"/>
              </a:rPr>
              <a:t>Unsupervised Learning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4D4FD30-C956-4BFD-93E9-CC930D328C6F}"/>
              </a:ext>
            </a:extLst>
          </p:cNvPr>
          <p:cNvGrpSpPr/>
          <p:nvPr/>
        </p:nvGrpSpPr>
        <p:grpSpPr>
          <a:xfrm>
            <a:off x="4038600" y="3029989"/>
            <a:ext cx="3000895" cy="3059083"/>
            <a:chOff x="838200" y="2319252"/>
            <a:chExt cx="3000895" cy="3059083"/>
          </a:xfrm>
        </p:grpSpPr>
        <p:sp>
          <p:nvSpPr>
            <p:cNvPr id="32" name="Flowchart: Off-page Connector 31">
              <a:extLst>
                <a:ext uri="{FF2B5EF4-FFF2-40B4-BE49-F238E27FC236}">
                  <a16:creationId xmlns:a16="http://schemas.microsoft.com/office/drawing/2014/main" id="{8EB2826D-EE46-4C0E-A2C3-65BD347D04B8}"/>
                </a:ext>
              </a:extLst>
            </p:cNvPr>
            <p:cNvSpPr/>
            <p:nvPr/>
          </p:nvSpPr>
          <p:spPr>
            <a:xfrm>
              <a:off x="838200" y="2319252"/>
              <a:ext cx="3000895" cy="3059083"/>
            </a:xfrm>
            <a:prstGeom prst="flowChartOffpageConnector">
              <a:avLst/>
            </a:prstGeom>
            <a:solidFill>
              <a:srgbClr val="A74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69966A8-D0B8-4C57-B217-D6810B9CCCFF}"/>
                </a:ext>
              </a:extLst>
            </p:cNvPr>
            <p:cNvCxnSpPr>
              <a:cxnSpLocks/>
            </p:cNvCxnSpPr>
            <p:nvPr/>
          </p:nvCxnSpPr>
          <p:spPr>
            <a:xfrm>
              <a:off x="1241367" y="3025833"/>
              <a:ext cx="219456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8B3A226-1DE8-48D1-B92E-1B3F1345BA4F}"/>
                </a:ext>
              </a:extLst>
            </p:cNvPr>
            <p:cNvSpPr txBox="1"/>
            <p:nvPr/>
          </p:nvSpPr>
          <p:spPr>
            <a:xfrm>
              <a:off x="1282926" y="2456653"/>
              <a:ext cx="20811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Classification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F4DD2DE-8304-4F9D-9D18-8DBBFC5BB5FE}"/>
                </a:ext>
              </a:extLst>
            </p:cNvPr>
            <p:cNvSpPr txBox="1"/>
            <p:nvPr/>
          </p:nvSpPr>
          <p:spPr>
            <a:xfrm>
              <a:off x="1513608" y="3270750"/>
              <a:ext cx="165007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Is this a dog or cat?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4D8B48E-B4EB-4A56-A8F5-FBC2D69DAFC1}"/>
              </a:ext>
            </a:extLst>
          </p:cNvPr>
          <p:cNvGrpSpPr/>
          <p:nvPr/>
        </p:nvGrpSpPr>
        <p:grpSpPr>
          <a:xfrm>
            <a:off x="8095727" y="3029989"/>
            <a:ext cx="3000895" cy="3059083"/>
            <a:chOff x="838200" y="2319252"/>
            <a:chExt cx="3000895" cy="3059083"/>
          </a:xfrm>
        </p:grpSpPr>
        <p:sp>
          <p:nvSpPr>
            <p:cNvPr id="37" name="Flowchart: Off-page Connector 36">
              <a:extLst>
                <a:ext uri="{FF2B5EF4-FFF2-40B4-BE49-F238E27FC236}">
                  <a16:creationId xmlns:a16="http://schemas.microsoft.com/office/drawing/2014/main" id="{0ED45BC5-DBB6-4D0A-9E98-73D8EDF6D394}"/>
                </a:ext>
              </a:extLst>
            </p:cNvPr>
            <p:cNvSpPr/>
            <p:nvPr/>
          </p:nvSpPr>
          <p:spPr>
            <a:xfrm>
              <a:off x="838200" y="2319252"/>
              <a:ext cx="3000895" cy="3059083"/>
            </a:xfrm>
            <a:prstGeom prst="flowChartOffpageConnector">
              <a:avLst/>
            </a:prstGeom>
            <a:solidFill>
              <a:srgbClr val="F0925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49AC9D8-9632-4F10-AAE0-3BA799109252}"/>
                </a:ext>
              </a:extLst>
            </p:cNvPr>
            <p:cNvCxnSpPr>
              <a:cxnSpLocks/>
            </p:cNvCxnSpPr>
            <p:nvPr/>
          </p:nvCxnSpPr>
          <p:spPr>
            <a:xfrm>
              <a:off x="1241367" y="3025833"/>
              <a:ext cx="219456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A8B5A82-2B5D-4504-9422-7C4A7B088EFB}"/>
                </a:ext>
              </a:extLst>
            </p:cNvPr>
            <p:cNvSpPr txBox="1"/>
            <p:nvPr/>
          </p:nvSpPr>
          <p:spPr>
            <a:xfrm>
              <a:off x="1517684" y="2440575"/>
              <a:ext cx="16419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Clustering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E5F932-FD4B-4040-98A3-E6ADDA73F836}"/>
                </a:ext>
              </a:extLst>
            </p:cNvPr>
            <p:cNvSpPr txBox="1"/>
            <p:nvPr/>
          </p:nvSpPr>
          <p:spPr>
            <a:xfrm>
              <a:off x="1513608" y="3270750"/>
              <a:ext cx="165007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Customer segments in a database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336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5CDF8-67A0-4EFE-970F-540B23382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Classification Example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83DF935-D639-417F-8445-FA9701AE7B9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7688188"/>
              </p:ext>
            </p:extLst>
          </p:nvPr>
        </p:nvGraphicFramePr>
        <p:xfrm>
          <a:off x="838200" y="2131512"/>
          <a:ext cx="5181600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27200">
                  <a:extLst>
                    <a:ext uri="{9D8B030D-6E8A-4147-A177-3AD203B41FA5}">
                      <a16:colId xmlns:a16="http://schemas.microsoft.com/office/drawing/2014/main" val="333690737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3565401678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32434347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Independent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983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766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481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245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145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09915"/>
                  </a:ext>
                </a:extLst>
              </a:tr>
            </a:tbl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013613B-5CED-454E-977F-C9571F88591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02576579"/>
              </p:ext>
            </p:extLst>
          </p:nvPr>
        </p:nvGraphicFramePr>
        <p:xfrm>
          <a:off x="6172202" y="2131512"/>
          <a:ext cx="5181600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355079072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446562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Independent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6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442924"/>
                  </a:ext>
                </a:extLst>
              </a:tr>
            </a:tbl>
          </a:graphicData>
        </a:graphic>
      </p:graphicFrame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AF157C80-715E-4956-A51F-8E278F3090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1111213"/>
              </p:ext>
            </p:extLst>
          </p:nvPr>
        </p:nvGraphicFramePr>
        <p:xfrm>
          <a:off x="7467600" y="4850765"/>
          <a:ext cx="2590800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2446562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6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442924"/>
                  </a:ext>
                </a:extLst>
              </a:tr>
            </a:tbl>
          </a:graphicData>
        </a:graphic>
      </p:graphicFrame>
      <p:sp>
        <p:nvSpPr>
          <p:cNvPr id="11" name="Left Brace 10">
            <a:extLst>
              <a:ext uri="{FF2B5EF4-FFF2-40B4-BE49-F238E27FC236}">
                <a16:creationId xmlns:a16="http://schemas.microsoft.com/office/drawing/2014/main" id="{48A4419C-CFF3-40C8-92CD-F7DC9C2D2D37}"/>
              </a:ext>
            </a:extLst>
          </p:cNvPr>
          <p:cNvSpPr/>
          <p:nvPr/>
        </p:nvSpPr>
        <p:spPr>
          <a:xfrm rot="16200000">
            <a:off x="2441121" y="2860221"/>
            <a:ext cx="217714" cy="342355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9704B0AA-2B4F-40E1-B715-CF94B729E2ED}"/>
              </a:ext>
            </a:extLst>
          </p:cNvPr>
          <p:cNvSpPr/>
          <p:nvPr/>
        </p:nvSpPr>
        <p:spPr>
          <a:xfrm rot="16200000">
            <a:off x="5061858" y="3722912"/>
            <a:ext cx="217713" cy="1698171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299E1A-7A91-4B01-A294-30DB779DEAA7}"/>
              </a:ext>
            </a:extLst>
          </p:cNvPr>
          <p:cNvSpPr txBox="1"/>
          <p:nvPr/>
        </p:nvSpPr>
        <p:spPr>
          <a:xfrm>
            <a:off x="2062843" y="4869515"/>
            <a:ext cx="992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  <a:p>
            <a:pPr algn="ctr"/>
            <a:r>
              <a:rPr lang="en-US" dirty="0"/>
              <a:t>(input)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9E3FE0-E432-4AD3-8EF3-56894A9747EB}"/>
              </a:ext>
            </a:extLst>
          </p:cNvPr>
          <p:cNvSpPr txBox="1"/>
          <p:nvPr/>
        </p:nvSpPr>
        <p:spPr>
          <a:xfrm>
            <a:off x="4688049" y="4869515"/>
            <a:ext cx="966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</a:t>
            </a:r>
          </a:p>
          <a:p>
            <a:pPr algn="ctr"/>
            <a:r>
              <a:rPr lang="en-US" dirty="0"/>
              <a:t>(output)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A6D321-9F39-479A-99D6-9F6F425118F8}"/>
              </a:ext>
            </a:extLst>
          </p:cNvPr>
          <p:cNvSpPr txBox="1"/>
          <p:nvPr/>
        </p:nvSpPr>
        <p:spPr>
          <a:xfrm>
            <a:off x="838198" y="1649490"/>
            <a:ext cx="2094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Training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368446-61CB-480C-B7B9-EA08ECF6F354}"/>
              </a:ext>
            </a:extLst>
          </p:cNvPr>
          <p:cNvSpPr txBox="1"/>
          <p:nvPr/>
        </p:nvSpPr>
        <p:spPr>
          <a:xfrm>
            <a:off x="6172202" y="1649490"/>
            <a:ext cx="1608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New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BFB079-4AF8-413E-B5F2-75CBA7A06A95}"/>
              </a:ext>
            </a:extLst>
          </p:cNvPr>
          <p:cNvSpPr txBox="1"/>
          <p:nvPr/>
        </p:nvSpPr>
        <p:spPr>
          <a:xfrm>
            <a:off x="6172202" y="4048777"/>
            <a:ext cx="1672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Prediction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9A473FC-BFCC-4E6F-9E54-D21AA8EA49ED}"/>
              </a:ext>
            </a:extLst>
          </p:cNvPr>
          <p:cNvCxnSpPr>
            <a:cxnSpLocks/>
            <a:stCxn id="21" idx="0"/>
            <a:endCxn id="2" idx="2"/>
          </p:cNvCxnSpPr>
          <p:nvPr/>
        </p:nvCxnSpPr>
        <p:spPr>
          <a:xfrm flipV="1">
            <a:off x="6096000" y="1690688"/>
            <a:ext cx="0" cy="46656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638A8DB6-48D8-4B9A-A037-6F65FFB68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58041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540B41-4A4D-4B1E-B52B-FF9799D2E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latin typeface="Arial Black" panose="020B0A04020102020204" pitchFamily="34" charset="0"/>
              </a:rPr>
              <a:t>From </a:t>
            </a:r>
            <a:r>
              <a:rPr lang="en-US" dirty="0">
                <a:solidFill>
                  <a:schemeClr val="accent2"/>
                </a:solidFill>
                <a:latin typeface="Arial Black" panose="020B0A04020102020204" pitchFamily="34" charset="0"/>
              </a:rPr>
              <a:t>Data</a:t>
            </a:r>
            <a:r>
              <a:rPr lang="en-US" dirty="0">
                <a:latin typeface="Arial Black" panose="020B0A04020102020204" pitchFamily="34" charset="0"/>
              </a:rPr>
              <a:t> to </a:t>
            </a:r>
            <a:r>
              <a:rPr lang="en-US" dirty="0">
                <a:solidFill>
                  <a:srgbClr val="7030A0"/>
                </a:solidFill>
                <a:latin typeface="Arial Black" panose="020B0A04020102020204" pitchFamily="34" charset="0"/>
              </a:rPr>
              <a:t>Machine Learning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A0ABB-0481-4C56-B9BA-487F76CA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235318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3FC3-3BEC-4919-AB11-BC40E7730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The Continuous Machine Learning Process</a:t>
            </a:r>
          </a:p>
        </p:txBody>
      </p:sp>
      <p:pic>
        <p:nvPicPr>
          <p:cNvPr id="8" name="Content Placeholder 7" descr="A close up of a device&#10;&#10;Description generated with high confidence">
            <a:extLst>
              <a:ext uri="{FF2B5EF4-FFF2-40B4-BE49-F238E27FC236}">
                <a16:creationId xmlns:a16="http://schemas.microsoft.com/office/drawing/2014/main" id="{B560C7CD-FB99-4BA4-860C-F0C3456EC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/>
          <a:stretch/>
        </p:blipFill>
        <p:spPr>
          <a:xfrm>
            <a:off x="2187754" y="1844703"/>
            <a:ext cx="7816492" cy="4569344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483FAF6-B54E-468B-BFA9-F00C698EF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1546392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AABC9-6F4F-4F8C-AE7A-F4A3CD0F5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What is a </a:t>
            </a:r>
            <a:r>
              <a:rPr lang="en-US" sz="6000" dirty="0">
                <a:solidFill>
                  <a:schemeClr val="accent2"/>
                </a:solidFill>
                <a:latin typeface="Arial Black" panose="020B0A04020102020204" pitchFamily="34" charset="0"/>
              </a:rPr>
              <a:t>model</a:t>
            </a:r>
            <a:r>
              <a:rPr lang="en-US" sz="6000" dirty="0">
                <a:latin typeface="Arial Black" panose="020B0A04020102020204" pitchFamily="34" charset="0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8B55E9-FA3F-419E-9750-8D1B988C62F3}"/>
                  </a:ext>
                </a:extLst>
              </p:cNvPr>
              <p:cNvSpPr txBox="1"/>
              <p:nvPr/>
            </p:nvSpPr>
            <p:spPr>
              <a:xfrm>
                <a:off x="4879379" y="2875002"/>
                <a:ext cx="1216621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8B55E9-FA3F-419E-9750-8D1B988C6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379" y="2875002"/>
                <a:ext cx="1216621" cy="1107996"/>
              </a:xfrm>
              <a:prstGeom prst="rect">
                <a:avLst/>
              </a:prstGeom>
              <a:blipFill>
                <a:blip r:embed="rId2"/>
                <a:stretch>
                  <a:fillRect l="-500" r="-4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3655C8F-5206-4DD3-9E4F-50E3B87E2A3E}"/>
              </a:ext>
            </a:extLst>
          </p:cNvPr>
          <p:cNvSpPr txBox="1"/>
          <p:nvPr/>
        </p:nvSpPr>
        <p:spPr>
          <a:xfrm>
            <a:off x="4879379" y="4782591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pic>
        <p:nvPicPr>
          <p:cNvPr id="8" name="Picture 7" descr="A dog standing on a green field&#10;&#10;Description generated with very high confidence">
            <a:extLst>
              <a:ext uri="{FF2B5EF4-FFF2-40B4-BE49-F238E27FC236}">
                <a16:creationId xmlns:a16="http://schemas.microsoft.com/office/drawing/2014/main" id="{84E6FD59-B9DD-4DDE-AEC7-2299038DA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38201" y="2374900"/>
            <a:ext cx="2667000" cy="2108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67BBB5-DA01-4148-8E94-3D15D1B75746}"/>
              </a:ext>
            </a:extLst>
          </p:cNvPr>
          <p:cNvSpPr txBox="1"/>
          <p:nvPr/>
        </p:nvSpPr>
        <p:spPr>
          <a:xfrm>
            <a:off x="1519697" y="4782591"/>
            <a:ext cx="14414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AFA6C945-C068-46D7-83AC-96AFD8BC8D99}"/>
              </a:ext>
            </a:extLst>
          </p:cNvPr>
          <p:cNvSpPr/>
          <p:nvPr/>
        </p:nvSpPr>
        <p:spPr>
          <a:xfrm>
            <a:off x="8479971" y="2374900"/>
            <a:ext cx="793807" cy="2108200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B3E99F-FD3B-47F5-B77C-671829F6A6C6}"/>
              </a:ext>
            </a:extLst>
          </p:cNvPr>
          <p:cNvSpPr txBox="1"/>
          <p:nvPr/>
        </p:nvSpPr>
        <p:spPr>
          <a:xfrm>
            <a:off x="9504079" y="2367170"/>
            <a:ext cx="1116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EB969E-A327-4BB7-8036-B63EDA2009B3}"/>
              </a:ext>
            </a:extLst>
          </p:cNvPr>
          <p:cNvSpPr txBox="1"/>
          <p:nvPr/>
        </p:nvSpPr>
        <p:spPr>
          <a:xfrm>
            <a:off x="9504079" y="3824571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BC7499-A48C-4629-B147-6DC4FA432B5C}"/>
              </a:ext>
            </a:extLst>
          </p:cNvPr>
          <p:cNvSpPr txBox="1"/>
          <p:nvPr/>
        </p:nvSpPr>
        <p:spPr>
          <a:xfrm>
            <a:off x="8667952" y="4782591"/>
            <a:ext cx="1880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F8A983C-1AF0-4018-92F6-0C9D665C70AC}"/>
              </a:ext>
            </a:extLst>
          </p:cNvPr>
          <p:cNvSpPr/>
          <p:nvPr/>
        </p:nvSpPr>
        <p:spPr>
          <a:xfrm>
            <a:off x="3652157" y="3243943"/>
            <a:ext cx="833635" cy="370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B204622-5A0F-4993-B8E3-78407F0FD7FF}"/>
              </a:ext>
            </a:extLst>
          </p:cNvPr>
          <p:cNvSpPr/>
          <p:nvPr/>
        </p:nvSpPr>
        <p:spPr>
          <a:xfrm>
            <a:off x="7053360" y="3243943"/>
            <a:ext cx="833635" cy="370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7FD75BE7-9817-42A1-B7FD-39416E220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286046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0B1871-B46E-4EBE-8450-0184D3E9E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latin typeface="Arial Black" panose="020B0A04020102020204" pitchFamily="34" charset="0"/>
              </a:rPr>
              <a:t>Building a Machine Learning Model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28D771-A83C-4FD1-AA0E-2EA75EE7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578376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58573-19E3-4887-9848-5007277D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Machine Learning </a:t>
            </a:r>
            <a:r>
              <a:rPr lang="en-US" sz="6000" dirty="0">
                <a:solidFill>
                  <a:srgbClr val="7030A0"/>
                </a:solidFill>
                <a:latin typeface="Arial Black" panose="020B0A04020102020204" pitchFamily="34" charset="0"/>
              </a:rPr>
              <a:t>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CDDC9B-564A-4006-A4AC-84FB75F66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016740" y="4649735"/>
            <a:ext cx="1828800" cy="952500"/>
          </a:xfrm>
          <a:prstGeom prst="rect">
            <a:avLst/>
          </a:prstGeom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3E54060-A063-4928-B29C-366BE2FEF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505146" y="2496779"/>
            <a:ext cx="2031610" cy="10936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39299B-9766-4E69-A9F0-3226B84D5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253245" y="2892756"/>
            <a:ext cx="1905000" cy="13954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679879-0CCD-473B-A748-2A568BD4B3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38342" y="1947054"/>
            <a:ext cx="2612571" cy="480060"/>
          </a:xfrm>
          <a:prstGeom prst="rect">
            <a:avLst/>
          </a:prstGeom>
        </p:spPr>
      </p:pic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6CBC72D4-EBA0-4A79-A5E9-8E65011010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305800" y="3974878"/>
            <a:ext cx="755089" cy="5851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5105A60-705B-497B-BF80-9E2D3C492F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050702" y="4899180"/>
            <a:ext cx="1683075" cy="1365974"/>
          </a:xfrm>
          <a:prstGeom prst="rect">
            <a:avLst/>
          </a:prstGeom>
        </p:spPr>
      </p:pic>
      <p:pic>
        <p:nvPicPr>
          <p:cNvPr id="24" name="Picture 2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6334AE5-40B0-46BB-A856-99AC2A16C6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560" y="4598406"/>
            <a:ext cx="1828332" cy="18283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411512B-8CB2-4BE9-B0F5-FD546FBA5C5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6776618" y="5678766"/>
            <a:ext cx="3058365" cy="103302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600A0EE-3D7A-470F-96E0-A97B5C46912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10285561" y="3916471"/>
            <a:ext cx="1306388" cy="882901"/>
          </a:xfrm>
          <a:prstGeom prst="rect">
            <a:avLst/>
          </a:prstGeom>
        </p:spPr>
      </p:pic>
      <p:pic>
        <p:nvPicPr>
          <p:cNvPr id="32" name="Picture 31" descr="A close up of a bird&#10;&#10;Description generated with very high confidence">
            <a:extLst>
              <a:ext uri="{FF2B5EF4-FFF2-40B4-BE49-F238E27FC236}">
                <a16:creationId xmlns:a16="http://schemas.microsoft.com/office/drawing/2014/main" id="{862EE6B0-0D04-4D06-A8F5-EBBAC57C6D8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4130863" y="3916471"/>
            <a:ext cx="1508891" cy="792549"/>
          </a:xfrm>
          <a:prstGeom prst="rect">
            <a:avLst/>
          </a:prstGeom>
        </p:spPr>
      </p:pic>
      <p:pic>
        <p:nvPicPr>
          <p:cNvPr id="35" name="Picture 3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0804DD5-7E01-440D-A5ED-44F032FEBE3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045339" y="4864657"/>
            <a:ext cx="1910443" cy="1628218"/>
          </a:xfrm>
          <a:prstGeom prst="rect">
            <a:avLst/>
          </a:prstGeom>
        </p:spPr>
      </p:pic>
      <p:pic>
        <p:nvPicPr>
          <p:cNvPr id="40" name="Picture 3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442AB09-0019-4341-8486-590071170BA0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07"/>
          <a:stretch/>
        </p:blipFill>
        <p:spPr>
          <a:xfrm>
            <a:off x="6332913" y="3147316"/>
            <a:ext cx="1243805" cy="125882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0C3172D-19EC-4905-8CFA-FB9639D7D36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594" y="1712123"/>
            <a:ext cx="2185611" cy="1229406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AEA53A3-3579-4A47-A3ED-02E845ED1DA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129670" y="2917656"/>
            <a:ext cx="720032" cy="720032"/>
          </a:xfrm>
          <a:prstGeom prst="rect">
            <a:avLst/>
          </a:prstGeom>
        </p:spPr>
      </p:pic>
      <p:pic>
        <p:nvPicPr>
          <p:cNvPr id="48" name="Picture 47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A929E6B5-86B8-4E58-A61F-B8957AEB009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232" y="2216369"/>
            <a:ext cx="2095500" cy="82867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3732F6B-2252-4F66-8AB1-1AB1A6ECAC8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9"/>
              </a:ext>
            </a:extLst>
          </a:blip>
          <a:stretch>
            <a:fillRect/>
          </a:stretch>
        </p:blipFill>
        <p:spPr>
          <a:xfrm>
            <a:off x="10292499" y="3114212"/>
            <a:ext cx="952500" cy="952500"/>
          </a:xfrm>
          <a:prstGeom prst="rect">
            <a:avLst/>
          </a:prstGeom>
        </p:spPr>
      </p:pic>
      <p:pic>
        <p:nvPicPr>
          <p:cNvPr id="38" name="Picture 3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1A688D7-4288-4B9F-961D-AB77E24C6C74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429"/>
          <a:stretch/>
        </p:blipFill>
        <p:spPr>
          <a:xfrm>
            <a:off x="6232431" y="4394738"/>
            <a:ext cx="1305926" cy="1462495"/>
          </a:xfrm>
          <a:prstGeom prst="rect">
            <a:avLst/>
          </a:prstGeom>
        </p:spPr>
      </p:pic>
      <p:sp>
        <p:nvSpPr>
          <p:cNvPr id="52" name="Footer Placeholder 51">
            <a:extLst>
              <a:ext uri="{FF2B5EF4-FFF2-40B4-BE49-F238E27FC236}">
                <a16:creationId xmlns:a16="http://schemas.microsoft.com/office/drawing/2014/main" id="{08A9AFA5-3B16-4A7E-A359-D993443B9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42831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9B112-AE81-459A-97A8-B4604E50B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rgbClr val="7030A0"/>
                </a:solidFill>
                <a:latin typeface="Arial Black" panose="020B0A04020102020204" pitchFamily="34" charset="0"/>
              </a:rPr>
              <a:t>Automated</a:t>
            </a:r>
            <a:r>
              <a:rPr lang="en-US" sz="6000" dirty="0">
                <a:latin typeface="Arial Black" panose="020B0A04020102020204" pitchFamily="34" charset="0"/>
              </a:rPr>
              <a:t> vs. </a:t>
            </a:r>
            <a:r>
              <a:rPr lang="en-US" sz="6000" dirty="0">
                <a:solidFill>
                  <a:schemeClr val="accent2"/>
                </a:solidFill>
                <a:latin typeface="Arial Black" panose="020B0A04020102020204" pitchFamily="34" charset="0"/>
              </a:rPr>
              <a:t>Custom</a:t>
            </a:r>
          </a:p>
        </p:txBody>
      </p: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80AF3CE0-56DC-408D-BDC8-6B3BC471342C}"/>
              </a:ext>
            </a:extLst>
          </p:cNvPr>
          <p:cNvSpPr/>
          <p:nvPr/>
        </p:nvSpPr>
        <p:spPr>
          <a:xfrm>
            <a:off x="1140278" y="5557156"/>
            <a:ext cx="9911443" cy="674915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03D637-82FB-4253-BF61-7ABD416626A8}"/>
              </a:ext>
            </a:extLst>
          </p:cNvPr>
          <p:cNvSpPr txBox="1"/>
          <p:nvPr/>
        </p:nvSpPr>
        <p:spPr>
          <a:xfrm>
            <a:off x="1513114" y="5709947"/>
            <a:ext cx="14746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Automated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82A0C4-7D12-4698-87C0-DBCC40FD9BF7}"/>
              </a:ext>
            </a:extLst>
          </p:cNvPr>
          <p:cNvSpPr txBox="1"/>
          <p:nvPr/>
        </p:nvSpPr>
        <p:spPr>
          <a:xfrm>
            <a:off x="9780883" y="5709947"/>
            <a:ext cx="10572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Custom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6C0635-29E4-4B12-A3FD-8BC61A3D5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707698" y="3943934"/>
            <a:ext cx="1468233" cy="1075481"/>
          </a:xfrm>
          <a:prstGeom prst="rect">
            <a:avLst/>
          </a:prstGeom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55E7407-C61A-4B7D-8D01-90E31A675A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798602" y="4448018"/>
            <a:ext cx="1564626" cy="8422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206D63-0AEA-460F-8521-807FA6C299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692872" y="2123880"/>
            <a:ext cx="1614683" cy="84098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402FA59-1FD0-4E8A-B991-5F353FD2C7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05252" y="4481674"/>
            <a:ext cx="720032" cy="7200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AA4BA4-BBE1-4B1F-9EEF-24ACE04831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25" y="2843095"/>
            <a:ext cx="1851586" cy="1041517"/>
          </a:xfrm>
          <a:prstGeom prst="rect">
            <a:avLst/>
          </a:prstGeom>
        </p:spPr>
      </p:pic>
      <p:pic>
        <p:nvPicPr>
          <p:cNvPr id="13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872A8A9-F60F-4144-85E7-59B5459DF49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41" y="2079795"/>
            <a:ext cx="1173226" cy="1173226"/>
          </a:xfrm>
          <a:prstGeom prst="rect">
            <a:avLst/>
          </a:prstGeom>
        </p:spPr>
      </p:pic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5CA15A8-20BA-4DD3-AD7D-94145413F71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0173714" y="1733052"/>
            <a:ext cx="1473718" cy="1256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78AC37-7E8E-4CF6-B75F-1824302A11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5995043" y="3659658"/>
            <a:ext cx="1261698" cy="1023987"/>
          </a:xfrm>
          <a:prstGeom prst="rect">
            <a:avLst/>
          </a:prstGeom>
        </p:spPr>
      </p:pic>
      <p:pic>
        <p:nvPicPr>
          <p:cNvPr id="16" name="Picture 15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86158CDA-0304-4072-8488-E6C194B69B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65" y="3304202"/>
            <a:ext cx="2095500" cy="828675"/>
          </a:xfrm>
          <a:prstGeom prst="rect">
            <a:avLst/>
          </a:prstGeom>
        </p:spPr>
      </p:pic>
      <p:pic>
        <p:nvPicPr>
          <p:cNvPr id="17" name="Picture 1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0040353-9EE8-4CC4-9966-3C07FF15C8F1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07"/>
          <a:stretch/>
        </p:blipFill>
        <p:spPr>
          <a:xfrm>
            <a:off x="4416086" y="2882892"/>
            <a:ext cx="1243805" cy="1258827"/>
          </a:xfrm>
          <a:prstGeom prst="rect">
            <a:avLst/>
          </a:prstGeom>
        </p:spPr>
      </p:pic>
      <p:pic>
        <p:nvPicPr>
          <p:cNvPr id="18" name="Picture 17" descr="A close up of a bird&#10;&#10;Description generated with very high confidence">
            <a:extLst>
              <a:ext uri="{FF2B5EF4-FFF2-40B4-BE49-F238E27FC236}">
                <a16:creationId xmlns:a16="http://schemas.microsoft.com/office/drawing/2014/main" id="{8E14C5CF-37D0-4EBE-8E35-05A51A2AFAE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8095064" y="2216669"/>
            <a:ext cx="1508891" cy="792549"/>
          </a:xfrm>
          <a:prstGeom prst="rect">
            <a:avLst/>
          </a:prstGeom>
        </p:spPr>
      </p:pic>
      <p:pic>
        <p:nvPicPr>
          <p:cNvPr id="21" name="Picture 20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4BDC1B18-1EBF-4239-9501-8183D3BF349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51" y="4088241"/>
            <a:ext cx="1229406" cy="1229406"/>
          </a:xfrm>
          <a:prstGeom prst="rect">
            <a:avLst/>
          </a:prstGeom>
        </p:spPr>
      </p:pic>
      <p:pic>
        <p:nvPicPr>
          <p:cNvPr id="23" name="Picture 22" descr="A black sign with white text&#10;&#10;Description generated with high confidence">
            <a:extLst>
              <a:ext uri="{FF2B5EF4-FFF2-40B4-BE49-F238E27FC236}">
                <a16:creationId xmlns:a16="http://schemas.microsoft.com/office/drawing/2014/main" id="{224F1DD0-8FFD-4B5E-96EC-166889AD36F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044" y="4521145"/>
            <a:ext cx="1727344" cy="431836"/>
          </a:xfrm>
          <a:prstGeom prst="rect">
            <a:avLst/>
          </a:prstGeom>
        </p:spPr>
      </p:pic>
      <p:pic>
        <p:nvPicPr>
          <p:cNvPr id="25" name="Picture 2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BB505E52-2F1A-4B3C-8B95-9D94EC8E7FA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650" y="1631192"/>
            <a:ext cx="941634" cy="941634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293407A8-6272-475B-B15E-1061F25F9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F9E95B6-B03C-44EA-A8CF-8654EFB38A1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9127705" y="1342363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21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C601E280-1D4B-4420-A0D2-E2B8E5432F3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228" y="840921"/>
            <a:ext cx="6901543" cy="5176157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EFB06-B3C4-48CE-A26D-E4D7BEC5A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199510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6690D-A440-4194-9D75-385DF34CE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.NET Tools</a:t>
            </a:r>
          </a:p>
        </p:txBody>
      </p:sp>
      <p:pic>
        <p:nvPicPr>
          <p:cNvPr id="5" name="Picture 4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5E30E6C7-6336-4E83-93B9-93F2A85D5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018" y="1710798"/>
            <a:ext cx="5895975" cy="1514475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042CB14-749F-46DB-BE12-CEE375E89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06" y="3632728"/>
            <a:ext cx="4638095" cy="29896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55390B-CF23-483B-A777-5B689EB2E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101" y="3678759"/>
            <a:ext cx="2579352" cy="25793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9C7649-4FC2-4F02-B9A6-E4F172094B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193" y="2785973"/>
            <a:ext cx="1905266" cy="1286054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7156FA8-5444-4F6C-9838-336AF1536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983923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9F4FA9-DEEE-4D8B-AEF2-95204816E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90" y="1276027"/>
            <a:ext cx="10257355" cy="31525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073C10-2823-4B03-A0D1-20338368ADDD}"/>
              </a:ext>
            </a:extLst>
          </p:cNvPr>
          <p:cNvSpPr txBox="1"/>
          <p:nvPr/>
        </p:nvSpPr>
        <p:spPr>
          <a:xfrm>
            <a:off x="4610079" y="5086637"/>
            <a:ext cx="29718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Marquee Sponsor</a:t>
            </a:r>
          </a:p>
        </p:txBody>
      </p:sp>
    </p:spTree>
    <p:extLst>
      <p:ext uri="{BB962C8B-B14F-4D97-AF65-F5344CB8AC3E}">
        <p14:creationId xmlns:p14="http://schemas.microsoft.com/office/powerpoint/2010/main" val="3809326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43FC6-CDAA-4F3E-ABF7-3A1DDAE60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ML.NET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1354E2-90C6-432D-A2D5-4855A0F9C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7173" y="1990053"/>
            <a:ext cx="1371600" cy="13716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8B050A-1966-4E6D-B0AB-0029B9B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D37F5A-30B2-4159-9260-9F8FDE0A7F8A}"/>
              </a:ext>
            </a:extLst>
          </p:cNvPr>
          <p:cNvSpPr txBox="1"/>
          <p:nvPr/>
        </p:nvSpPr>
        <p:spPr>
          <a:xfrm>
            <a:off x="709159" y="3428999"/>
            <a:ext cx="30476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Framework for 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B193AE-9C4E-4126-80A6-FE36B19293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919" y="1874043"/>
            <a:ext cx="1371600" cy="1371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1EC292-0324-473D-92F2-7DEC8F4AC789}"/>
              </a:ext>
            </a:extLst>
          </p:cNvPr>
          <p:cNvSpPr txBox="1"/>
          <p:nvPr/>
        </p:nvSpPr>
        <p:spPr>
          <a:xfrm>
            <a:off x="9765404" y="3429000"/>
            <a:ext cx="18966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Proven &amp; Extensible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9BEDFF-03AF-40DB-91B0-02E0B3C1D2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55" y="4254817"/>
            <a:ext cx="1371600" cy="1371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830930-AEAD-439D-A3CB-304EF80833AA}"/>
              </a:ext>
            </a:extLst>
          </p:cNvPr>
          <p:cNvSpPr txBox="1"/>
          <p:nvPr/>
        </p:nvSpPr>
        <p:spPr>
          <a:xfrm>
            <a:off x="3449839" y="5498127"/>
            <a:ext cx="18966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Open Source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B04522-286D-412A-855B-1731BA28585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07"/>
          <a:stretch/>
        </p:blipFill>
        <p:spPr>
          <a:xfrm>
            <a:off x="7172984" y="4544581"/>
            <a:ext cx="2861965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23B942-D856-4CCF-8BED-FDC8C15BF6BB}"/>
              </a:ext>
            </a:extLst>
          </p:cNvPr>
          <p:cNvSpPr txBox="1"/>
          <p:nvPr/>
        </p:nvSpPr>
        <p:spPr>
          <a:xfrm>
            <a:off x="7655652" y="5444864"/>
            <a:ext cx="18966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Cross Platform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4FD2779-0E44-4BEA-8D1B-43BA02C948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164" y="1990053"/>
            <a:ext cx="1371600" cy="1371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5154412-6234-4A8E-BB1F-7AD5EAB8866B}"/>
              </a:ext>
            </a:extLst>
          </p:cNvPr>
          <p:cNvSpPr txBox="1"/>
          <p:nvPr/>
        </p:nvSpPr>
        <p:spPr>
          <a:xfrm>
            <a:off x="5024243" y="3644442"/>
            <a:ext cx="2555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.NET Standard</a:t>
            </a:r>
          </a:p>
        </p:txBody>
      </p:sp>
    </p:spTree>
    <p:extLst>
      <p:ext uri="{BB962C8B-B14F-4D97-AF65-F5344CB8AC3E}">
        <p14:creationId xmlns:p14="http://schemas.microsoft.com/office/powerpoint/2010/main" val="4031663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FF7C-028D-43AA-B8EB-4E9AFFE8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ML.NET - Framework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080AE3C-4C92-4A98-BA13-C14D480E3E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888062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B504C-6AEB-4604-B2CC-4D3E7A48B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90248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6A9A3110-A034-4F1D-A47D-9BE62A164F09}"/>
              </a:ext>
            </a:extLst>
          </p:cNvPr>
          <p:cNvSpPr txBox="1"/>
          <p:nvPr/>
        </p:nvSpPr>
        <p:spPr>
          <a:xfrm>
            <a:off x="1333423" y="5933060"/>
            <a:ext cx="10143577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And more! Samples @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https://github.com/dotnet/machinelearning-samples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2808CAC-9195-40F1-A29D-E3B07CD5E481}"/>
              </a:ext>
            </a:extLst>
          </p:cNvPr>
          <p:cNvSpPr/>
          <p:nvPr/>
        </p:nvSpPr>
        <p:spPr bwMode="auto">
          <a:xfrm>
            <a:off x="6219672" y="4751058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FECCF71-683B-41DA-89CC-F25FA9A418F1}"/>
              </a:ext>
            </a:extLst>
          </p:cNvPr>
          <p:cNvSpPr txBox="1"/>
          <p:nvPr/>
        </p:nvSpPr>
        <p:spPr>
          <a:xfrm>
            <a:off x="6905001" y="4761559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Customer segmentation 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589843F-F8C1-408F-BEC6-DD182E4A9BD1}"/>
              </a:ext>
            </a:extLst>
          </p:cNvPr>
          <p:cNvSpPr/>
          <p:nvPr/>
        </p:nvSpPr>
        <p:spPr bwMode="auto">
          <a:xfrm>
            <a:off x="6219672" y="3765616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4ADC8C9-69A5-4B09-9FFC-3EAC572DF919}"/>
              </a:ext>
            </a:extLst>
          </p:cNvPr>
          <p:cNvSpPr txBox="1"/>
          <p:nvPr/>
        </p:nvSpPr>
        <p:spPr>
          <a:xfrm>
            <a:off x="6905001" y="3776117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Recommendations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09D2EBA-E234-419E-9ABB-AF0C23A4AD91}"/>
              </a:ext>
            </a:extLst>
          </p:cNvPr>
          <p:cNvSpPr/>
          <p:nvPr/>
        </p:nvSpPr>
        <p:spPr bwMode="auto">
          <a:xfrm>
            <a:off x="6219672" y="2808814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D238F16-5FE9-4209-BBFA-446065FCD69F}"/>
              </a:ext>
            </a:extLst>
          </p:cNvPr>
          <p:cNvSpPr txBox="1"/>
          <p:nvPr/>
        </p:nvSpPr>
        <p:spPr>
          <a:xfrm>
            <a:off x="6905001" y="2819315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Predictive maintenance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93F2445-8FBF-497E-9FBF-333EC9A7394E}"/>
              </a:ext>
            </a:extLst>
          </p:cNvPr>
          <p:cNvSpPr/>
          <p:nvPr/>
        </p:nvSpPr>
        <p:spPr bwMode="auto">
          <a:xfrm>
            <a:off x="6219672" y="1813435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5C0826F-EAFE-469B-8D93-8B62480635EC}"/>
              </a:ext>
            </a:extLst>
          </p:cNvPr>
          <p:cNvSpPr txBox="1"/>
          <p:nvPr/>
        </p:nvSpPr>
        <p:spPr>
          <a:xfrm>
            <a:off x="6905001" y="1842403"/>
            <a:ext cx="4572000" cy="6278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Forecasting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9E384AE-CA2E-43D1-BB2D-ED764BDB577F}"/>
              </a:ext>
            </a:extLst>
          </p:cNvPr>
          <p:cNvSpPr/>
          <p:nvPr/>
        </p:nvSpPr>
        <p:spPr bwMode="auto">
          <a:xfrm>
            <a:off x="659118" y="3748363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3CF6B14-6B93-4E6A-867E-CB47CE093BD8}"/>
              </a:ext>
            </a:extLst>
          </p:cNvPr>
          <p:cNvSpPr/>
          <p:nvPr/>
        </p:nvSpPr>
        <p:spPr bwMode="auto">
          <a:xfrm>
            <a:off x="651497" y="4769453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3DDA144-D699-4275-8D69-C1A57B5AB301}"/>
              </a:ext>
            </a:extLst>
          </p:cNvPr>
          <p:cNvSpPr/>
          <p:nvPr/>
        </p:nvSpPr>
        <p:spPr bwMode="auto">
          <a:xfrm>
            <a:off x="659118" y="2813610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1A2054A-82A5-4713-82C4-08FA1882E5E4}"/>
              </a:ext>
            </a:extLst>
          </p:cNvPr>
          <p:cNvGrpSpPr/>
          <p:nvPr/>
        </p:nvGrpSpPr>
        <p:grpSpPr>
          <a:xfrm>
            <a:off x="568928" y="3836164"/>
            <a:ext cx="2584879" cy="831587"/>
            <a:chOff x="413448" y="3327187"/>
            <a:chExt cx="2584878" cy="83158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FFC6B3D-B785-4770-8201-5C5206F9CF06}"/>
                </a:ext>
              </a:extLst>
            </p:cNvPr>
            <p:cNvSpPr txBox="1"/>
            <p:nvPr/>
          </p:nvSpPr>
          <p:spPr>
            <a:xfrm>
              <a:off x="1613529" y="3327187"/>
              <a:ext cx="184730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4E33073-F9E0-465A-8221-E96249F1A813}"/>
                </a:ext>
              </a:extLst>
            </p:cNvPr>
            <p:cNvSpPr/>
            <p:nvPr/>
          </p:nvSpPr>
          <p:spPr>
            <a:xfrm>
              <a:off x="413448" y="3789441"/>
              <a:ext cx="258487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ADFF36D-0438-4EA8-A6BD-A3AD4C54376E}"/>
              </a:ext>
            </a:extLst>
          </p:cNvPr>
          <p:cNvGrpSpPr/>
          <p:nvPr/>
        </p:nvGrpSpPr>
        <p:grpSpPr>
          <a:xfrm>
            <a:off x="3524321" y="3834589"/>
            <a:ext cx="2584879" cy="800809"/>
            <a:chOff x="413448" y="3327187"/>
            <a:chExt cx="2584878" cy="80080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9FF5781-FAD0-4873-B88D-8B2FAE7F1C35}"/>
                </a:ext>
              </a:extLst>
            </p:cNvPr>
            <p:cNvSpPr txBox="1"/>
            <p:nvPr/>
          </p:nvSpPr>
          <p:spPr>
            <a:xfrm>
              <a:off x="1613553" y="3327187"/>
              <a:ext cx="184730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429D672-A7DB-468D-9074-85C039693DBE}"/>
                </a:ext>
              </a:extLst>
            </p:cNvPr>
            <p:cNvSpPr/>
            <p:nvPr/>
          </p:nvSpPr>
          <p:spPr>
            <a:xfrm>
              <a:off x="413448" y="3789441"/>
              <a:ext cx="258487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charset="0"/>
                <a:cs typeface="Segoe UI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4E63B2B-BF25-4A8E-A43B-28EDDE9F7637}"/>
              </a:ext>
            </a:extLst>
          </p:cNvPr>
          <p:cNvSpPr txBox="1"/>
          <p:nvPr/>
        </p:nvSpPr>
        <p:spPr>
          <a:xfrm>
            <a:off x="4012523" y="40666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41E3BB-6186-4342-95BB-505E2A9DEC08}"/>
              </a:ext>
            </a:extLst>
          </p:cNvPr>
          <p:cNvSpPr txBox="1"/>
          <p:nvPr/>
        </p:nvSpPr>
        <p:spPr>
          <a:xfrm>
            <a:off x="4736818" y="3835174"/>
            <a:ext cx="184730" cy="461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2ACE1E4-2DAC-433C-8230-E902F73669CA}"/>
              </a:ext>
            </a:extLst>
          </p:cNvPr>
          <p:cNvSpPr txBox="1"/>
          <p:nvPr/>
        </p:nvSpPr>
        <p:spPr>
          <a:xfrm>
            <a:off x="1344447" y="2842578"/>
            <a:ext cx="4572000" cy="6278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Issue Classification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F18167-CA6D-4442-935C-8B3862384731}"/>
              </a:ext>
            </a:extLst>
          </p:cNvPr>
          <p:cNvSpPr txBox="1"/>
          <p:nvPr/>
        </p:nvSpPr>
        <p:spPr>
          <a:xfrm>
            <a:off x="6679267" y="1761895"/>
            <a:ext cx="45429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EFBDB09-6F54-4E30-898D-D94BB0C1750C}"/>
              </a:ext>
            </a:extLst>
          </p:cNvPr>
          <p:cNvCxnSpPr>
            <a:cxnSpLocks/>
          </p:cNvCxnSpPr>
          <p:nvPr/>
        </p:nvCxnSpPr>
        <p:spPr>
          <a:xfrm flipV="1">
            <a:off x="816283" y="5685070"/>
            <a:ext cx="9871399" cy="1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17C54C7-3E36-4EB7-A3BD-C2417F7547E9}"/>
              </a:ext>
            </a:extLst>
          </p:cNvPr>
          <p:cNvCxnSpPr>
            <a:cxnSpLocks/>
          </p:cNvCxnSpPr>
          <p:nvPr/>
        </p:nvCxnSpPr>
        <p:spPr>
          <a:xfrm flipV="1">
            <a:off x="735621" y="1539229"/>
            <a:ext cx="9871399" cy="1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rackers_EADF" title="Icon of a clipboard with a checklist on it">
            <a:extLst>
              <a:ext uri="{FF2B5EF4-FFF2-40B4-BE49-F238E27FC236}">
                <a16:creationId xmlns:a16="http://schemas.microsoft.com/office/drawing/2014/main" id="{431CE3BB-632A-4B3E-87A0-FEB84CCE2AC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44119" y="2939554"/>
            <a:ext cx="324771" cy="442840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2375 w 2750"/>
              <a:gd name="T33" fmla="*/ 1750 h 3750"/>
              <a:gd name="T34" fmla="*/ 1375 w 2750"/>
              <a:gd name="T35" fmla="*/ 1750 h 3750"/>
              <a:gd name="T36" fmla="*/ 2375 w 2750"/>
              <a:gd name="T37" fmla="*/ 2500 h 3750"/>
              <a:gd name="T38" fmla="*/ 1375 w 2750"/>
              <a:gd name="T39" fmla="*/ 2500 h 3750"/>
              <a:gd name="T40" fmla="*/ 2375 w 2750"/>
              <a:gd name="T41" fmla="*/ 3250 h 3750"/>
              <a:gd name="T42" fmla="*/ 1375 w 2750"/>
              <a:gd name="T43" fmla="*/ 3250 h 3750"/>
              <a:gd name="T44" fmla="*/ 500 w 2750"/>
              <a:gd name="T45" fmla="*/ 1500 h 3750"/>
              <a:gd name="T46" fmla="*/ 750 w 2750"/>
              <a:gd name="T47" fmla="*/ 1750 h 3750"/>
              <a:gd name="T48" fmla="*/ 1125 w 2750"/>
              <a:gd name="T49" fmla="*/ 1375 h 3750"/>
              <a:gd name="T50" fmla="*/ 500 w 2750"/>
              <a:gd name="T51" fmla="*/ 2250 h 3750"/>
              <a:gd name="T52" fmla="*/ 750 w 2750"/>
              <a:gd name="T53" fmla="*/ 2500 h 3750"/>
              <a:gd name="T54" fmla="*/ 1125 w 2750"/>
              <a:gd name="T55" fmla="*/ 2125 h 3750"/>
              <a:gd name="T56" fmla="*/ 500 w 2750"/>
              <a:gd name="T57" fmla="*/ 3000 h 3750"/>
              <a:gd name="T58" fmla="*/ 750 w 2750"/>
              <a:gd name="T59" fmla="*/ 3250 h 3750"/>
              <a:gd name="T60" fmla="*/ 112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2375" y="1750"/>
                </a:moveTo>
                <a:cubicBezTo>
                  <a:pt x="1375" y="1750"/>
                  <a:pt x="1375" y="1750"/>
                  <a:pt x="1375" y="1750"/>
                </a:cubicBezTo>
                <a:moveTo>
                  <a:pt x="2375" y="2500"/>
                </a:moveTo>
                <a:cubicBezTo>
                  <a:pt x="1375" y="2500"/>
                  <a:pt x="1375" y="2500"/>
                  <a:pt x="1375" y="2500"/>
                </a:cubicBezTo>
                <a:moveTo>
                  <a:pt x="2375" y="3250"/>
                </a:moveTo>
                <a:cubicBezTo>
                  <a:pt x="1375" y="3250"/>
                  <a:pt x="1375" y="3250"/>
                  <a:pt x="1375" y="3250"/>
                </a:cubicBezTo>
                <a:moveTo>
                  <a:pt x="500" y="1500"/>
                </a:moveTo>
                <a:cubicBezTo>
                  <a:pt x="750" y="1750"/>
                  <a:pt x="750" y="1750"/>
                  <a:pt x="750" y="1750"/>
                </a:cubicBezTo>
                <a:cubicBezTo>
                  <a:pt x="1125" y="1375"/>
                  <a:pt x="1125" y="1375"/>
                  <a:pt x="1125" y="1375"/>
                </a:cubicBezTo>
                <a:moveTo>
                  <a:pt x="500" y="2250"/>
                </a:moveTo>
                <a:cubicBezTo>
                  <a:pt x="750" y="2500"/>
                  <a:pt x="750" y="2500"/>
                  <a:pt x="750" y="2500"/>
                </a:cubicBezTo>
                <a:cubicBezTo>
                  <a:pt x="1125" y="2125"/>
                  <a:pt x="1125" y="2125"/>
                  <a:pt x="1125" y="2125"/>
                </a:cubicBezTo>
                <a:moveTo>
                  <a:pt x="500" y="3000"/>
                </a:moveTo>
                <a:cubicBezTo>
                  <a:pt x="750" y="3250"/>
                  <a:pt x="750" y="3250"/>
                  <a:pt x="750" y="3250"/>
                </a:cubicBezTo>
                <a:cubicBezTo>
                  <a:pt x="1125" y="2875"/>
                  <a:pt x="1125" y="2875"/>
                  <a:pt x="1125" y="2875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6" name="Photo2_EB9F" title="Icon of a photo of a landscape">
            <a:extLst>
              <a:ext uri="{FF2B5EF4-FFF2-40B4-BE49-F238E27FC236}">
                <a16:creationId xmlns:a16="http://schemas.microsoft.com/office/drawing/2014/main" id="{B2768C87-F8FE-4F62-9B57-8D62148F563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76308" y="3893677"/>
            <a:ext cx="470836" cy="345547"/>
          </a:xfrm>
          <a:custGeom>
            <a:avLst/>
            <a:gdLst>
              <a:gd name="T0" fmla="*/ 3752 w 3752"/>
              <a:gd name="T1" fmla="*/ 2752 h 2752"/>
              <a:gd name="T2" fmla="*/ 0 w 3752"/>
              <a:gd name="T3" fmla="*/ 2752 h 2752"/>
              <a:gd name="T4" fmla="*/ 0 w 3752"/>
              <a:gd name="T5" fmla="*/ 0 h 2752"/>
              <a:gd name="T6" fmla="*/ 3752 w 3752"/>
              <a:gd name="T7" fmla="*/ 0 h 2752"/>
              <a:gd name="T8" fmla="*/ 3752 w 3752"/>
              <a:gd name="T9" fmla="*/ 2752 h 2752"/>
              <a:gd name="T10" fmla="*/ 2951 w 3752"/>
              <a:gd name="T11" fmla="*/ 751 h 2752"/>
              <a:gd name="T12" fmla="*/ 3002 w 3752"/>
              <a:gd name="T13" fmla="*/ 801 h 2752"/>
              <a:gd name="T14" fmla="*/ 3052 w 3752"/>
              <a:gd name="T15" fmla="*/ 751 h 2752"/>
              <a:gd name="T16" fmla="*/ 3002 w 3752"/>
              <a:gd name="T17" fmla="*/ 700 h 2752"/>
              <a:gd name="T18" fmla="*/ 2951 w 3752"/>
              <a:gd name="T19" fmla="*/ 751 h 2752"/>
              <a:gd name="T20" fmla="*/ 3002 w 3752"/>
              <a:gd name="T21" fmla="*/ 2752 h 2752"/>
              <a:gd name="T22" fmla="*/ 1000 w 3752"/>
              <a:gd name="T23" fmla="*/ 751 h 2752"/>
              <a:gd name="T24" fmla="*/ 0 w 3752"/>
              <a:gd name="T25" fmla="*/ 1751 h 2752"/>
              <a:gd name="T26" fmla="*/ 3752 w 3752"/>
              <a:gd name="T27" fmla="*/ 2502 h 2752"/>
              <a:gd name="T28" fmla="*/ 2752 w 3752"/>
              <a:gd name="T29" fmla="*/ 1501 h 2752"/>
              <a:gd name="T30" fmla="*/ 2251 w 3752"/>
              <a:gd name="T31" fmla="*/ 2001 h 2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752" h="2752">
                <a:moveTo>
                  <a:pt x="3752" y="2752"/>
                </a:moveTo>
                <a:cubicBezTo>
                  <a:pt x="0" y="2752"/>
                  <a:pt x="0" y="2752"/>
                  <a:pt x="0" y="2752"/>
                </a:cubicBezTo>
                <a:cubicBezTo>
                  <a:pt x="0" y="0"/>
                  <a:pt x="0" y="0"/>
                  <a:pt x="0" y="0"/>
                </a:cubicBezTo>
                <a:cubicBezTo>
                  <a:pt x="3752" y="0"/>
                  <a:pt x="3752" y="0"/>
                  <a:pt x="3752" y="0"/>
                </a:cubicBezTo>
                <a:lnTo>
                  <a:pt x="3752" y="2752"/>
                </a:lnTo>
                <a:close/>
                <a:moveTo>
                  <a:pt x="2951" y="751"/>
                </a:moveTo>
                <a:cubicBezTo>
                  <a:pt x="2951" y="778"/>
                  <a:pt x="2974" y="801"/>
                  <a:pt x="3002" y="801"/>
                </a:cubicBezTo>
                <a:cubicBezTo>
                  <a:pt x="3030" y="801"/>
                  <a:pt x="3052" y="778"/>
                  <a:pt x="3052" y="751"/>
                </a:cubicBezTo>
                <a:cubicBezTo>
                  <a:pt x="3052" y="723"/>
                  <a:pt x="3030" y="700"/>
                  <a:pt x="3002" y="700"/>
                </a:cubicBezTo>
                <a:cubicBezTo>
                  <a:pt x="2974" y="700"/>
                  <a:pt x="2951" y="723"/>
                  <a:pt x="2951" y="751"/>
                </a:cubicBezTo>
                <a:close/>
                <a:moveTo>
                  <a:pt x="3002" y="2752"/>
                </a:moveTo>
                <a:cubicBezTo>
                  <a:pt x="1000" y="751"/>
                  <a:pt x="1000" y="751"/>
                  <a:pt x="1000" y="751"/>
                </a:cubicBezTo>
                <a:cubicBezTo>
                  <a:pt x="0" y="1751"/>
                  <a:pt x="0" y="1751"/>
                  <a:pt x="0" y="1751"/>
                </a:cubicBezTo>
                <a:moveTo>
                  <a:pt x="3752" y="2502"/>
                </a:moveTo>
                <a:cubicBezTo>
                  <a:pt x="2752" y="1501"/>
                  <a:pt x="2752" y="1501"/>
                  <a:pt x="2752" y="1501"/>
                </a:cubicBezTo>
                <a:cubicBezTo>
                  <a:pt x="2251" y="2001"/>
                  <a:pt x="2251" y="2001"/>
                  <a:pt x="2251" y="2001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" name="camera" title="Icon of a camera">
            <a:extLst>
              <a:ext uri="{FF2B5EF4-FFF2-40B4-BE49-F238E27FC236}">
                <a16:creationId xmlns:a16="http://schemas.microsoft.com/office/drawing/2014/main" id="{D6702F47-337E-432F-98FE-51469A72DED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96494" y="4910940"/>
            <a:ext cx="429260" cy="343049"/>
          </a:xfrm>
          <a:custGeom>
            <a:avLst/>
            <a:gdLst>
              <a:gd name="T0" fmla="*/ 0 w 330"/>
              <a:gd name="T1" fmla="*/ 24 h 264"/>
              <a:gd name="T2" fmla="*/ 87 w 330"/>
              <a:gd name="T3" fmla="*/ 24 h 264"/>
              <a:gd name="T4" fmla="*/ 111 w 330"/>
              <a:gd name="T5" fmla="*/ 0 h 264"/>
              <a:gd name="T6" fmla="*/ 217 w 330"/>
              <a:gd name="T7" fmla="*/ 0 h 264"/>
              <a:gd name="T8" fmla="*/ 242 w 330"/>
              <a:gd name="T9" fmla="*/ 24 h 264"/>
              <a:gd name="T10" fmla="*/ 330 w 330"/>
              <a:gd name="T11" fmla="*/ 24 h 264"/>
              <a:gd name="T12" fmla="*/ 330 w 330"/>
              <a:gd name="T13" fmla="*/ 264 h 264"/>
              <a:gd name="T14" fmla="*/ 0 w 330"/>
              <a:gd name="T15" fmla="*/ 264 h 264"/>
              <a:gd name="T16" fmla="*/ 0 w 330"/>
              <a:gd name="T17" fmla="*/ 24 h 264"/>
              <a:gd name="T18" fmla="*/ 165 w 330"/>
              <a:gd name="T19" fmla="*/ 221 h 264"/>
              <a:gd name="T20" fmla="*/ 242 w 330"/>
              <a:gd name="T21" fmla="*/ 144 h 264"/>
              <a:gd name="T22" fmla="*/ 165 w 330"/>
              <a:gd name="T23" fmla="*/ 67 h 264"/>
              <a:gd name="T24" fmla="*/ 88 w 330"/>
              <a:gd name="T25" fmla="*/ 144 h 264"/>
              <a:gd name="T26" fmla="*/ 165 w 330"/>
              <a:gd name="T27" fmla="*/ 221 h 264"/>
              <a:gd name="T28" fmla="*/ 42 w 330"/>
              <a:gd name="T29" fmla="*/ 73 h 264"/>
              <a:gd name="T30" fmla="*/ 48 w 330"/>
              <a:gd name="T31" fmla="*/ 67 h 264"/>
              <a:gd name="T32" fmla="*/ 42 w 330"/>
              <a:gd name="T33" fmla="*/ 61 h 264"/>
              <a:gd name="T34" fmla="*/ 36 w 330"/>
              <a:gd name="T35" fmla="*/ 67 h 264"/>
              <a:gd name="T36" fmla="*/ 42 w 330"/>
              <a:gd name="T37" fmla="*/ 73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30" h="264">
                <a:moveTo>
                  <a:pt x="0" y="24"/>
                </a:moveTo>
                <a:cubicBezTo>
                  <a:pt x="87" y="24"/>
                  <a:pt x="87" y="24"/>
                  <a:pt x="87" y="24"/>
                </a:cubicBezTo>
                <a:cubicBezTo>
                  <a:pt x="111" y="0"/>
                  <a:pt x="111" y="0"/>
                  <a:pt x="111" y="0"/>
                </a:cubicBezTo>
                <a:cubicBezTo>
                  <a:pt x="217" y="0"/>
                  <a:pt x="217" y="0"/>
                  <a:pt x="217" y="0"/>
                </a:cubicBezTo>
                <a:cubicBezTo>
                  <a:pt x="242" y="24"/>
                  <a:pt x="242" y="24"/>
                  <a:pt x="242" y="24"/>
                </a:cubicBezTo>
                <a:cubicBezTo>
                  <a:pt x="330" y="24"/>
                  <a:pt x="330" y="24"/>
                  <a:pt x="330" y="24"/>
                </a:cubicBezTo>
                <a:cubicBezTo>
                  <a:pt x="330" y="264"/>
                  <a:pt x="330" y="264"/>
                  <a:pt x="330" y="264"/>
                </a:cubicBezTo>
                <a:cubicBezTo>
                  <a:pt x="0" y="264"/>
                  <a:pt x="0" y="264"/>
                  <a:pt x="0" y="264"/>
                </a:cubicBezTo>
                <a:lnTo>
                  <a:pt x="0" y="24"/>
                </a:lnTo>
                <a:close/>
                <a:moveTo>
                  <a:pt x="165" y="221"/>
                </a:moveTo>
                <a:cubicBezTo>
                  <a:pt x="208" y="221"/>
                  <a:pt x="242" y="187"/>
                  <a:pt x="242" y="144"/>
                </a:cubicBezTo>
                <a:cubicBezTo>
                  <a:pt x="242" y="101"/>
                  <a:pt x="208" y="67"/>
                  <a:pt x="165" y="67"/>
                </a:cubicBezTo>
                <a:cubicBezTo>
                  <a:pt x="123" y="67"/>
                  <a:pt x="88" y="101"/>
                  <a:pt x="88" y="144"/>
                </a:cubicBezTo>
                <a:cubicBezTo>
                  <a:pt x="88" y="187"/>
                  <a:pt x="123" y="221"/>
                  <a:pt x="165" y="221"/>
                </a:cubicBezTo>
                <a:close/>
                <a:moveTo>
                  <a:pt x="42" y="73"/>
                </a:moveTo>
                <a:cubicBezTo>
                  <a:pt x="45" y="73"/>
                  <a:pt x="48" y="70"/>
                  <a:pt x="48" y="67"/>
                </a:cubicBezTo>
                <a:cubicBezTo>
                  <a:pt x="48" y="64"/>
                  <a:pt x="45" y="61"/>
                  <a:pt x="42" y="61"/>
                </a:cubicBezTo>
                <a:cubicBezTo>
                  <a:pt x="38" y="61"/>
                  <a:pt x="36" y="64"/>
                  <a:pt x="36" y="67"/>
                </a:cubicBezTo>
                <a:cubicBezTo>
                  <a:pt x="36" y="70"/>
                  <a:pt x="38" y="73"/>
                  <a:pt x="42" y="73"/>
                </a:cubicBezTo>
                <a:close/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factory_3" title="Icon of a factory or warehouse">
            <a:extLst>
              <a:ext uri="{FF2B5EF4-FFF2-40B4-BE49-F238E27FC236}">
                <a16:creationId xmlns:a16="http://schemas.microsoft.com/office/drawing/2014/main" id="{3E21944D-4F77-4A03-967F-0AC5F42D9EA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52010" y="2973987"/>
            <a:ext cx="411480" cy="347225"/>
          </a:xfrm>
          <a:custGeom>
            <a:avLst/>
            <a:gdLst>
              <a:gd name="T0" fmla="*/ 394 w 394"/>
              <a:gd name="T1" fmla="*/ 101 h 244"/>
              <a:gd name="T2" fmla="*/ 394 w 394"/>
              <a:gd name="T3" fmla="*/ 244 h 244"/>
              <a:gd name="T4" fmla="*/ 0 w 394"/>
              <a:gd name="T5" fmla="*/ 244 h 244"/>
              <a:gd name="T6" fmla="*/ 0 w 394"/>
              <a:gd name="T7" fmla="*/ 101 h 244"/>
              <a:gd name="T8" fmla="*/ 76 w 394"/>
              <a:gd name="T9" fmla="*/ 45 h 244"/>
              <a:gd name="T10" fmla="*/ 76 w 394"/>
              <a:gd name="T11" fmla="*/ 101 h 244"/>
              <a:gd name="T12" fmla="*/ 160 w 394"/>
              <a:gd name="T13" fmla="*/ 45 h 244"/>
              <a:gd name="T14" fmla="*/ 160 w 394"/>
              <a:gd name="T15" fmla="*/ 101 h 244"/>
              <a:gd name="T16" fmla="*/ 394 w 394"/>
              <a:gd name="T17" fmla="*/ 101 h 244"/>
              <a:gd name="T18" fmla="*/ 309 w 394"/>
              <a:gd name="T19" fmla="*/ 101 h 244"/>
              <a:gd name="T20" fmla="*/ 289 w 394"/>
              <a:gd name="T21" fmla="*/ 0 h 244"/>
              <a:gd name="T22" fmla="*/ 273 w 394"/>
              <a:gd name="T23" fmla="*/ 0 h 244"/>
              <a:gd name="T24" fmla="*/ 256 w 394"/>
              <a:gd name="T25" fmla="*/ 101 h 244"/>
              <a:gd name="T26" fmla="*/ 378 w 394"/>
              <a:gd name="T27" fmla="*/ 101 h 244"/>
              <a:gd name="T28" fmla="*/ 358 w 394"/>
              <a:gd name="T29" fmla="*/ 0 h 244"/>
              <a:gd name="T30" fmla="*/ 340 w 394"/>
              <a:gd name="T31" fmla="*/ 0 h 244"/>
              <a:gd name="T32" fmla="*/ 324 w 394"/>
              <a:gd name="T33" fmla="*/ 101 h 244"/>
              <a:gd name="T34" fmla="*/ 57 w 394"/>
              <a:gd name="T35" fmla="*/ 144 h 244"/>
              <a:gd name="T36" fmla="*/ 36 w 394"/>
              <a:gd name="T37" fmla="*/ 144 h 244"/>
              <a:gd name="T38" fmla="*/ 36 w 394"/>
              <a:gd name="T39" fmla="*/ 165 h 244"/>
              <a:gd name="T40" fmla="*/ 57 w 394"/>
              <a:gd name="T41" fmla="*/ 165 h 244"/>
              <a:gd name="T42" fmla="*/ 57 w 394"/>
              <a:gd name="T43" fmla="*/ 144 h 244"/>
              <a:gd name="T44" fmla="*/ 131 w 394"/>
              <a:gd name="T45" fmla="*/ 144 h 244"/>
              <a:gd name="T46" fmla="*/ 112 w 394"/>
              <a:gd name="T47" fmla="*/ 144 h 244"/>
              <a:gd name="T48" fmla="*/ 112 w 394"/>
              <a:gd name="T49" fmla="*/ 165 h 244"/>
              <a:gd name="T50" fmla="*/ 131 w 394"/>
              <a:gd name="T51" fmla="*/ 165 h 244"/>
              <a:gd name="T52" fmla="*/ 131 w 394"/>
              <a:gd name="T53" fmla="*/ 144 h 244"/>
              <a:gd name="T54" fmla="*/ 207 w 394"/>
              <a:gd name="T55" fmla="*/ 144 h 244"/>
              <a:gd name="T56" fmla="*/ 188 w 394"/>
              <a:gd name="T57" fmla="*/ 144 h 244"/>
              <a:gd name="T58" fmla="*/ 188 w 394"/>
              <a:gd name="T59" fmla="*/ 165 h 244"/>
              <a:gd name="T60" fmla="*/ 207 w 394"/>
              <a:gd name="T61" fmla="*/ 165 h 244"/>
              <a:gd name="T62" fmla="*/ 207 w 394"/>
              <a:gd name="T63" fmla="*/ 144 h 244"/>
              <a:gd name="T64" fmla="*/ 283 w 394"/>
              <a:gd name="T65" fmla="*/ 144 h 244"/>
              <a:gd name="T66" fmla="*/ 262 w 394"/>
              <a:gd name="T67" fmla="*/ 144 h 244"/>
              <a:gd name="T68" fmla="*/ 262 w 394"/>
              <a:gd name="T69" fmla="*/ 165 h 244"/>
              <a:gd name="T70" fmla="*/ 283 w 394"/>
              <a:gd name="T71" fmla="*/ 165 h 244"/>
              <a:gd name="T72" fmla="*/ 283 w 394"/>
              <a:gd name="T73" fmla="*/ 144 h 244"/>
              <a:gd name="T74" fmla="*/ 358 w 394"/>
              <a:gd name="T75" fmla="*/ 144 h 244"/>
              <a:gd name="T76" fmla="*/ 338 w 394"/>
              <a:gd name="T77" fmla="*/ 144 h 244"/>
              <a:gd name="T78" fmla="*/ 338 w 394"/>
              <a:gd name="T79" fmla="*/ 165 h 244"/>
              <a:gd name="T80" fmla="*/ 358 w 394"/>
              <a:gd name="T81" fmla="*/ 165 h 244"/>
              <a:gd name="T82" fmla="*/ 358 w 394"/>
              <a:gd name="T83" fmla="*/ 144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94" h="244">
                <a:moveTo>
                  <a:pt x="394" y="101"/>
                </a:moveTo>
                <a:lnTo>
                  <a:pt x="394" y="244"/>
                </a:lnTo>
                <a:lnTo>
                  <a:pt x="0" y="244"/>
                </a:lnTo>
                <a:lnTo>
                  <a:pt x="0" y="101"/>
                </a:lnTo>
                <a:lnTo>
                  <a:pt x="76" y="45"/>
                </a:lnTo>
                <a:lnTo>
                  <a:pt x="76" y="101"/>
                </a:lnTo>
                <a:lnTo>
                  <a:pt x="160" y="45"/>
                </a:lnTo>
                <a:lnTo>
                  <a:pt x="160" y="101"/>
                </a:lnTo>
                <a:lnTo>
                  <a:pt x="394" y="101"/>
                </a:lnTo>
                <a:moveTo>
                  <a:pt x="309" y="101"/>
                </a:moveTo>
                <a:lnTo>
                  <a:pt x="289" y="0"/>
                </a:lnTo>
                <a:lnTo>
                  <a:pt x="273" y="0"/>
                </a:lnTo>
                <a:lnTo>
                  <a:pt x="256" y="101"/>
                </a:lnTo>
                <a:moveTo>
                  <a:pt x="378" y="101"/>
                </a:moveTo>
                <a:lnTo>
                  <a:pt x="358" y="0"/>
                </a:lnTo>
                <a:lnTo>
                  <a:pt x="340" y="0"/>
                </a:lnTo>
                <a:lnTo>
                  <a:pt x="324" y="101"/>
                </a:lnTo>
                <a:moveTo>
                  <a:pt x="57" y="144"/>
                </a:moveTo>
                <a:lnTo>
                  <a:pt x="36" y="144"/>
                </a:lnTo>
                <a:lnTo>
                  <a:pt x="36" y="165"/>
                </a:lnTo>
                <a:lnTo>
                  <a:pt x="57" y="165"/>
                </a:lnTo>
                <a:lnTo>
                  <a:pt x="57" y="144"/>
                </a:lnTo>
                <a:moveTo>
                  <a:pt x="131" y="144"/>
                </a:moveTo>
                <a:lnTo>
                  <a:pt x="112" y="144"/>
                </a:lnTo>
                <a:lnTo>
                  <a:pt x="112" y="165"/>
                </a:lnTo>
                <a:lnTo>
                  <a:pt x="131" y="165"/>
                </a:lnTo>
                <a:lnTo>
                  <a:pt x="131" y="144"/>
                </a:lnTo>
                <a:moveTo>
                  <a:pt x="207" y="144"/>
                </a:moveTo>
                <a:lnTo>
                  <a:pt x="188" y="144"/>
                </a:lnTo>
                <a:lnTo>
                  <a:pt x="188" y="165"/>
                </a:lnTo>
                <a:lnTo>
                  <a:pt x="207" y="165"/>
                </a:lnTo>
                <a:lnTo>
                  <a:pt x="207" y="144"/>
                </a:lnTo>
                <a:moveTo>
                  <a:pt x="283" y="144"/>
                </a:moveTo>
                <a:lnTo>
                  <a:pt x="262" y="144"/>
                </a:lnTo>
                <a:lnTo>
                  <a:pt x="262" y="165"/>
                </a:lnTo>
                <a:lnTo>
                  <a:pt x="283" y="165"/>
                </a:lnTo>
                <a:lnTo>
                  <a:pt x="283" y="144"/>
                </a:lnTo>
                <a:moveTo>
                  <a:pt x="358" y="144"/>
                </a:moveTo>
                <a:lnTo>
                  <a:pt x="338" y="144"/>
                </a:lnTo>
                <a:lnTo>
                  <a:pt x="338" y="165"/>
                </a:lnTo>
                <a:lnTo>
                  <a:pt x="358" y="165"/>
                </a:lnTo>
                <a:lnTo>
                  <a:pt x="358" y="144"/>
                </a:ln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ShoppingCart_E7BF" title="Icon of a shopping cart">
            <a:extLst>
              <a:ext uri="{FF2B5EF4-FFF2-40B4-BE49-F238E27FC236}">
                <a16:creationId xmlns:a16="http://schemas.microsoft.com/office/drawing/2014/main" id="{688686FC-526A-4C1E-90DC-6291C5F058E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27961" y="3922750"/>
            <a:ext cx="430126" cy="365760"/>
          </a:xfrm>
          <a:custGeom>
            <a:avLst/>
            <a:gdLst>
              <a:gd name="T0" fmla="*/ 3368 w 3817"/>
              <a:gd name="T1" fmla="*/ 2994 h 3244"/>
              <a:gd name="T2" fmla="*/ 3119 w 3817"/>
              <a:gd name="T3" fmla="*/ 3244 h 3244"/>
              <a:gd name="T4" fmla="*/ 2869 w 3817"/>
              <a:gd name="T5" fmla="*/ 2994 h 3244"/>
              <a:gd name="T6" fmla="*/ 3119 w 3817"/>
              <a:gd name="T7" fmla="*/ 2745 h 3244"/>
              <a:gd name="T8" fmla="*/ 3368 w 3817"/>
              <a:gd name="T9" fmla="*/ 2994 h 3244"/>
              <a:gd name="T10" fmla="*/ 1372 w 3817"/>
              <a:gd name="T11" fmla="*/ 2745 h 3244"/>
              <a:gd name="T12" fmla="*/ 1123 w 3817"/>
              <a:gd name="T13" fmla="*/ 2994 h 3244"/>
              <a:gd name="T14" fmla="*/ 1372 w 3817"/>
              <a:gd name="T15" fmla="*/ 3244 h 3244"/>
              <a:gd name="T16" fmla="*/ 1622 w 3817"/>
              <a:gd name="T17" fmla="*/ 2994 h 3244"/>
              <a:gd name="T18" fmla="*/ 1372 w 3817"/>
              <a:gd name="T19" fmla="*/ 2745 h 3244"/>
              <a:gd name="T20" fmla="*/ 0 w 3817"/>
              <a:gd name="T21" fmla="*/ 0 h 3244"/>
              <a:gd name="T22" fmla="*/ 457 w 3817"/>
              <a:gd name="T23" fmla="*/ 0 h 3244"/>
              <a:gd name="T24" fmla="*/ 1372 w 3817"/>
              <a:gd name="T25" fmla="*/ 2745 h 3244"/>
              <a:gd name="T26" fmla="*/ 3119 w 3817"/>
              <a:gd name="T27" fmla="*/ 2745 h 3244"/>
              <a:gd name="T28" fmla="*/ 1123 w 3817"/>
              <a:gd name="T29" fmla="*/ 1996 h 3244"/>
              <a:gd name="T30" fmla="*/ 3318 w 3817"/>
              <a:gd name="T31" fmla="*/ 1996 h 3244"/>
              <a:gd name="T32" fmla="*/ 3817 w 3817"/>
              <a:gd name="T33" fmla="*/ 499 h 3244"/>
              <a:gd name="T34" fmla="*/ 624 w 3817"/>
              <a:gd name="T35" fmla="*/ 499 h 3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17" h="3244">
                <a:moveTo>
                  <a:pt x="3368" y="2994"/>
                </a:moveTo>
                <a:cubicBezTo>
                  <a:pt x="3368" y="3132"/>
                  <a:pt x="3257" y="3244"/>
                  <a:pt x="3119" y="3244"/>
                </a:cubicBezTo>
                <a:cubicBezTo>
                  <a:pt x="2981" y="3244"/>
                  <a:pt x="2869" y="3132"/>
                  <a:pt x="2869" y="2994"/>
                </a:cubicBezTo>
                <a:cubicBezTo>
                  <a:pt x="2869" y="2856"/>
                  <a:pt x="2981" y="2745"/>
                  <a:pt x="3119" y="2745"/>
                </a:cubicBezTo>
                <a:cubicBezTo>
                  <a:pt x="3257" y="2745"/>
                  <a:pt x="3368" y="2856"/>
                  <a:pt x="3368" y="2994"/>
                </a:cubicBezTo>
                <a:close/>
                <a:moveTo>
                  <a:pt x="1372" y="2745"/>
                </a:moveTo>
                <a:cubicBezTo>
                  <a:pt x="1234" y="2745"/>
                  <a:pt x="1123" y="2856"/>
                  <a:pt x="1123" y="2994"/>
                </a:cubicBezTo>
                <a:cubicBezTo>
                  <a:pt x="1123" y="3132"/>
                  <a:pt x="1234" y="3244"/>
                  <a:pt x="1372" y="3244"/>
                </a:cubicBezTo>
                <a:cubicBezTo>
                  <a:pt x="1510" y="3244"/>
                  <a:pt x="1622" y="3132"/>
                  <a:pt x="1622" y="2994"/>
                </a:cubicBezTo>
                <a:cubicBezTo>
                  <a:pt x="1622" y="2856"/>
                  <a:pt x="1510" y="2745"/>
                  <a:pt x="1372" y="2745"/>
                </a:cubicBezTo>
                <a:close/>
                <a:moveTo>
                  <a:pt x="0" y="0"/>
                </a:moveTo>
                <a:cubicBezTo>
                  <a:pt x="457" y="0"/>
                  <a:pt x="457" y="0"/>
                  <a:pt x="457" y="0"/>
                </a:cubicBezTo>
                <a:cubicBezTo>
                  <a:pt x="1372" y="2745"/>
                  <a:pt x="1372" y="2745"/>
                  <a:pt x="1372" y="2745"/>
                </a:cubicBezTo>
                <a:cubicBezTo>
                  <a:pt x="3119" y="2745"/>
                  <a:pt x="3119" y="2745"/>
                  <a:pt x="3119" y="2745"/>
                </a:cubicBezTo>
                <a:moveTo>
                  <a:pt x="1123" y="1996"/>
                </a:moveTo>
                <a:cubicBezTo>
                  <a:pt x="3318" y="1996"/>
                  <a:pt x="3318" y="1996"/>
                  <a:pt x="3318" y="1996"/>
                </a:cubicBezTo>
                <a:cubicBezTo>
                  <a:pt x="3817" y="499"/>
                  <a:pt x="3817" y="499"/>
                  <a:pt x="3817" y="499"/>
                </a:cubicBezTo>
                <a:cubicBezTo>
                  <a:pt x="624" y="499"/>
                  <a:pt x="624" y="499"/>
                  <a:pt x="624" y="499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people_3" title="Icon of a person surrounded by brackets">
            <a:extLst>
              <a:ext uri="{FF2B5EF4-FFF2-40B4-BE49-F238E27FC236}">
                <a16:creationId xmlns:a16="http://schemas.microsoft.com/office/drawing/2014/main" id="{98C45569-F45A-4450-98E9-9270AC42191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59274" y="4871104"/>
            <a:ext cx="403722" cy="406950"/>
          </a:xfrm>
          <a:custGeom>
            <a:avLst/>
            <a:gdLst>
              <a:gd name="T0" fmla="*/ 346 w 346"/>
              <a:gd name="T1" fmla="*/ 265 h 348"/>
              <a:gd name="T2" fmla="*/ 346 w 346"/>
              <a:gd name="T3" fmla="*/ 348 h 348"/>
              <a:gd name="T4" fmla="*/ 263 w 346"/>
              <a:gd name="T5" fmla="*/ 348 h 348"/>
              <a:gd name="T6" fmla="*/ 346 w 346"/>
              <a:gd name="T7" fmla="*/ 83 h 348"/>
              <a:gd name="T8" fmla="*/ 346 w 346"/>
              <a:gd name="T9" fmla="*/ 0 h 348"/>
              <a:gd name="T10" fmla="*/ 263 w 346"/>
              <a:gd name="T11" fmla="*/ 0 h 348"/>
              <a:gd name="T12" fmla="*/ 83 w 346"/>
              <a:gd name="T13" fmla="*/ 0 h 348"/>
              <a:gd name="T14" fmla="*/ 0 w 346"/>
              <a:gd name="T15" fmla="*/ 0 h 348"/>
              <a:gd name="T16" fmla="*/ 0 w 346"/>
              <a:gd name="T17" fmla="*/ 83 h 348"/>
              <a:gd name="T18" fmla="*/ 0 w 346"/>
              <a:gd name="T19" fmla="*/ 265 h 348"/>
              <a:gd name="T20" fmla="*/ 0 w 346"/>
              <a:gd name="T21" fmla="*/ 348 h 348"/>
              <a:gd name="T22" fmla="*/ 83 w 346"/>
              <a:gd name="T23" fmla="*/ 348 h 348"/>
              <a:gd name="T24" fmla="*/ 173 w 346"/>
              <a:gd name="T25" fmla="*/ 184 h 348"/>
              <a:gd name="T26" fmla="*/ 229 w 346"/>
              <a:gd name="T27" fmla="*/ 129 h 348"/>
              <a:gd name="T28" fmla="*/ 173 w 346"/>
              <a:gd name="T29" fmla="*/ 73 h 348"/>
              <a:gd name="T30" fmla="*/ 117 w 346"/>
              <a:gd name="T31" fmla="*/ 129 h 348"/>
              <a:gd name="T32" fmla="*/ 173 w 346"/>
              <a:gd name="T33" fmla="*/ 184 h 348"/>
              <a:gd name="T34" fmla="*/ 262 w 346"/>
              <a:gd name="T35" fmla="*/ 275 h 348"/>
              <a:gd name="T36" fmla="*/ 172 w 346"/>
              <a:gd name="T37" fmla="*/ 184 h 348"/>
              <a:gd name="T38" fmla="*/ 82 w 346"/>
              <a:gd name="T39" fmla="*/ 275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46" h="348">
                <a:moveTo>
                  <a:pt x="346" y="265"/>
                </a:moveTo>
                <a:cubicBezTo>
                  <a:pt x="346" y="348"/>
                  <a:pt x="346" y="348"/>
                  <a:pt x="346" y="348"/>
                </a:cubicBezTo>
                <a:cubicBezTo>
                  <a:pt x="263" y="348"/>
                  <a:pt x="263" y="348"/>
                  <a:pt x="263" y="348"/>
                </a:cubicBezTo>
                <a:moveTo>
                  <a:pt x="346" y="83"/>
                </a:moveTo>
                <a:cubicBezTo>
                  <a:pt x="346" y="0"/>
                  <a:pt x="346" y="0"/>
                  <a:pt x="346" y="0"/>
                </a:cubicBezTo>
                <a:cubicBezTo>
                  <a:pt x="263" y="0"/>
                  <a:pt x="263" y="0"/>
                  <a:pt x="263" y="0"/>
                </a:cubicBezTo>
                <a:moveTo>
                  <a:pt x="8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83"/>
                  <a:pt x="0" y="83"/>
                  <a:pt x="0" y="83"/>
                </a:cubicBezTo>
                <a:moveTo>
                  <a:pt x="0" y="265"/>
                </a:moveTo>
                <a:cubicBezTo>
                  <a:pt x="0" y="348"/>
                  <a:pt x="0" y="348"/>
                  <a:pt x="0" y="348"/>
                </a:cubicBezTo>
                <a:cubicBezTo>
                  <a:pt x="83" y="348"/>
                  <a:pt x="83" y="348"/>
                  <a:pt x="83" y="348"/>
                </a:cubicBezTo>
                <a:moveTo>
                  <a:pt x="173" y="184"/>
                </a:moveTo>
                <a:cubicBezTo>
                  <a:pt x="204" y="184"/>
                  <a:pt x="229" y="159"/>
                  <a:pt x="229" y="129"/>
                </a:cubicBezTo>
                <a:cubicBezTo>
                  <a:pt x="229" y="98"/>
                  <a:pt x="204" y="73"/>
                  <a:pt x="173" y="73"/>
                </a:cubicBezTo>
                <a:cubicBezTo>
                  <a:pt x="142" y="73"/>
                  <a:pt x="117" y="98"/>
                  <a:pt x="117" y="129"/>
                </a:cubicBezTo>
                <a:cubicBezTo>
                  <a:pt x="117" y="159"/>
                  <a:pt x="142" y="184"/>
                  <a:pt x="173" y="184"/>
                </a:cubicBezTo>
                <a:close/>
                <a:moveTo>
                  <a:pt x="262" y="275"/>
                </a:moveTo>
                <a:cubicBezTo>
                  <a:pt x="262" y="225"/>
                  <a:pt x="222" y="184"/>
                  <a:pt x="172" y="184"/>
                </a:cubicBezTo>
                <a:cubicBezTo>
                  <a:pt x="122" y="184"/>
                  <a:pt x="82" y="225"/>
                  <a:pt x="82" y="275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78BBF708-9677-46F9-85E9-08327CB91F2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47241" y="1989776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84E31B-CDD7-4D3B-B49E-3842BB8EB7DC}"/>
              </a:ext>
            </a:extLst>
          </p:cNvPr>
          <p:cNvSpPr txBox="1"/>
          <p:nvPr/>
        </p:nvSpPr>
        <p:spPr>
          <a:xfrm>
            <a:off x="1344447" y="3753675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Image classification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F82C7F-4826-4EAC-B09C-A01CD625A05C}"/>
              </a:ext>
            </a:extLst>
          </p:cNvPr>
          <p:cNvSpPr txBox="1"/>
          <p:nvPr/>
        </p:nvSpPr>
        <p:spPr>
          <a:xfrm>
            <a:off x="1344447" y="4786826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Object detection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4B1C000-8819-4EBF-9559-33A34A464258}"/>
              </a:ext>
            </a:extLst>
          </p:cNvPr>
          <p:cNvSpPr/>
          <p:nvPr/>
        </p:nvSpPr>
        <p:spPr bwMode="auto">
          <a:xfrm>
            <a:off x="647624" y="5936689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0" name="circle" title="Icon of a circle with three smaller circles on it">
            <a:extLst>
              <a:ext uri="{FF2B5EF4-FFF2-40B4-BE49-F238E27FC236}">
                <a16:creationId xmlns:a16="http://schemas.microsoft.com/office/drawing/2014/main" id="{679C4BFB-AC24-43EC-98F1-E6BD856D5BF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3989" y="6057199"/>
            <a:ext cx="413479" cy="420347"/>
          </a:xfrm>
          <a:custGeom>
            <a:avLst/>
            <a:gdLst>
              <a:gd name="T0" fmla="*/ 26 w 340"/>
              <a:gd name="T1" fmla="*/ 224 h 345"/>
              <a:gd name="T2" fmla="*/ 23 w 340"/>
              <a:gd name="T3" fmla="*/ 198 h 345"/>
              <a:gd name="T4" fmla="*/ 119 w 340"/>
              <a:gd name="T5" fmla="*/ 59 h 345"/>
              <a:gd name="T6" fmla="*/ 77 w 340"/>
              <a:gd name="T7" fmla="*/ 312 h 345"/>
              <a:gd name="T8" fmla="*/ 170 w 340"/>
              <a:gd name="T9" fmla="*/ 345 h 345"/>
              <a:gd name="T10" fmla="*/ 262 w 340"/>
              <a:gd name="T11" fmla="*/ 312 h 345"/>
              <a:gd name="T12" fmla="*/ 314 w 340"/>
              <a:gd name="T13" fmla="*/ 224 h 345"/>
              <a:gd name="T14" fmla="*/ 317 w 340"/>
              <a:gd name="T15" fmla="*/ 198 h 345"/>
              <a:gd name="T16" fmla="*/ 220 w 340"/>
              <a:gd name="T17" fmla="*/ 60 h 345"/>
              <a:gd name="T18" fmla="*/ 170 w 340"/>
              <a:gd name="T19" fmla="*/ 102 h 345"/>
              <a:gd name="T20" fmla="*/ 221 w 340"/>
              <a:gd name="T21" fmla="*/ 51 h 345"/>
              <a:gd name="T22" fmla="*/ 170 w 340"/>
              <a:gd name="T23" fmla="*/ 0 h 345"/>
              <a:gd name="T24" fmla="*/ 119 w 340"/>
              <a:gd name="T25" fmla="*/ 51 h 345"/>
              <a:gd name="T26" fmla="*/ 170 w 340"/>
              <a:gd name="T27" fmla="*/ 102 h 345"/>
              <a:gd name="T28" fmla="*/ 51 w 340"/>
              <a:gd name="T29" fmla="*/ 319 h 345"/>
              <a:gd name="T30" fmla="*/ 102 w 340"/>
              <a:gd name="T31" fmla="*/ 268 h 345"/>
              <a:gd name="T32" fmla="*/ 51 w 340"/>
              <a:gd name="T33" fmla="*/ 217 h 345"/>
              <a:gd name="T34" fmla="*/ 0 w 340"/>
              <a:gd name="T35" fmla="*/ 268 h 345"/>
              <a:gd name="T36" fmla="*/ 51 w 340"/>
              <a:gd name="T37" fmla="*/ 319 h 345"/>
              <a:gd name="T38" fmla="*/ 289 w 340"/>
              <a:gd name="T39" fmla="*/ 319 h 345"/>
              <a:gd name="T40" fmla="*/ 340 w 340"/>
              <a:gd name="T41" fmla="*/ 268 h 345"/>
              <a:gd name="T42" fmla="*/ 289 w 340"/>
              <a:gd name="T43" fmla="*/ 217 h 345"/>
              <a:gd name="T44" fmla="*/ 238 w 340"/>
              <a:gd name="T45" fmla="*/ 268 h 345"/>
              <a:gd name="T46" fmla="*/ 289 w 340"/>
              <a:gd name="T47" fmla="*/ 319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40" h="345">
                <a:moveTo>
                  <a:pt x="26" y="224"/>
                </a:moveTo>
                <a:cubicBezTo>
                  <a:pt x="24" y="215"/>
                  <a:pt x="23" y="208"/>
                  <a:pt x="23" y="198"/>
                </a:cubicBezTo>
                <a:cubicBezTo>
                  <a:pt x="23" y="136"/>
                  <a:pt x="65" y="81"/>
                  <a:pt x="119" y="59"/>
                </a:cubicBezTo>
                <a:moveTo>
                  <a:pt x="77" y="312"/>
                </a:moveTo>
                <a:cubicBezTo>
                  <a:pt x="103" y="334"/>
                  <a:pt x="134" y="345"/>
                  <a:pt x="170" y="345"/>
                </a:cubicBezTo>
                <a:cubicBezTo>
                  <a:pt x="207" y="345"/>
                  <a:pt x="236" y="334"/>
                  <a:pt x="262" y="312"/>
                </a:cubicBezTo>
                <a:moveTo>
                  <a:pt x="314" y="224"/>
                </a:moveTo>
                <a:cubicBezTo>
                  <a:pt x="316" y="214"/>
                  <a:pt x="317" y="208"/>
                  <a:pt x="317" y="198"/>
                </a:cubicBezTo>
                <a:cubicBezTo>
                  <a:pt x="317" y="134"/>
                  <a:pt x="277" y="80"/>
                  <a:pt x="220" y="60"/>
                </a:cubicBezTo>
                <a:moveTo>
                  <a:pt x="170" y="102"/>
                </a:moveTo>
                <a:cubicBezTo>
                  <a:pt x="198" y="102"/>
                  <a:pt x="221" y="79"/>
                  <a:pt x="221" y="51"/>
                </a:cubicBezTo>
                <a:cubicBezTo>
                  <a:pt x="221" y="23"/>
                  <a:pt x="198" y="0"/>
                  <a:pt x="170" y="0"/>
                </a:cubicBezTo>
                <a:cubicBezTo>
                  <a:pt x="142" y="0"/>
                  <a:pt x="119" y="23"/>
                  <a:pt x="119" y="51"/>
                </a:cubicBezTo>
                <a:cubicBezTo>
                  <a:pt x="119" y="79"/>
                  <a:pt x="142" y="102"/>
                  <a:pt x="170" y="102"/>
                </a:cubicBezTo>
                <a:close/>
                <a:moveTo>
                  <a:pt x="51" y="319"/>
                </a:moveTo>
                <a:cubicBezTo>
                  <a:pt x="79" y="319"/>
                  <a:pt x="102" y="297"/>
                  <a:pt x="102" y="268"/>
                </a:cubicBezTo>
                <a:cubicBezTo>
                  <a:pt x="102" y="240"/>
                  <a:pt x="79" y="217"/>
                  <a:pt x="51" y="217"/>
                </a:cubicBezTo>
                <a:cubicBezTo>
                  <a:pt x="23" y="217"/>
                  <a:pt x="0" y="240"/>
                  <a:pt x="0" y="268"/>
                </a:cubicBezTo>
                <a:cubicBezTo>
                  <a:pt x="0" y="297"/>
                  <a:pt x="23" y="319"/>
                  <a:pt x="51" y="319"/>
                </a:cubicBezTo>
                <a:close/>
                <a:moveTo>
                  <a:pt x="289" y="319"/>
                </a:moveTo>
                <a:cubicBezTo>
                  <a:pt x="317" y="319"/>
                  <a:pt x="340" y="297"/>
                  <a:pt x="340" y="268"/>
                </a:cubicBezTo>
                <a:cubicBezTo>
                  <a:pt x="340" y="240"/>
                  <a:pt x="317" y="217"/>
                  <a:pt x="289" y="217"/>
                </a:cubicBezTo>
                <a:cubicBezTo>
                  <a:pt x="261" y="217"/>
                  <a:pt x="238" y="240"/>
                  <a:pt x="238" y="268"/>
                </a:cubicBezTo>
                <a:cubicBezTo>
                  <a:pt x="238" y="297"/>
                  <a:pt x="261" y="319"/>
                  <a:pt x="289" y="319"/>
                </a:cubicBezTo>
                <a:close/>
              </a:path>
            </a:pathLst>
          </a:custGeom>
          <a:noFill/>
          <a:ln w="15875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C26F2D11-8C75-441B-A146-86CC584FC1BD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97263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45720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sz="160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 few things you can do with ML.NET 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F2BA5D9-17D6-47E3-AFF6-09FFC3A3A391}"/>
              </a:ext>
            </a:extLst>
          </p:cNvPr>
          <p:cNvSpPr/>
          <p:nvPr/>
        </p:nvSpPr>
        <p:spPr bwMode="auto">
          <a:xfrm>
            <a:off x="683463" y="1838725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2" name="emoticon" title="Icon of a face smiling">
            <a:extLst>
              <a:ext uri="{FF2B5EF4-FFF2-40B4-BE49-F238E27FC236}">
                <a16:creationId xmlns:a16="http://schemas.microsoft.com/office/drawing/2014/main" id="{69010C29-A33A-4BA3-B1AB-1660E803962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9612" y="2003016"/>
            <a:ext cx="365760" cy="365760"/>
          </a:xfrm>
          <a:custGeom>
            <a:avLst/>
            <a:gdLst>
              <a:gd name="T0" fmla="*/ 312 w 312"/>
              <a:gd name="T1" fmla="*/ 156 h 312"/>
              <a:gd name="T2" fmla="*/ 156 w 312"/>
              <a:gd name="T3" fmla="*/ 312 h 312"/>
              <a:gd name="T4" fmla="*/ 0 w 312"/>
              <a:gd name="T5" fmla="*/ 156 h 312"/>
              <a:gd name="T6" fmla="*/ 156 w 312"/>
              <a:gd name="T7" fmla="*/ 0 h 312"/>
              <a:gd name="T8" fmla="*/ 312 w 312"/>
              <a:gd name="T9" fmla="*/ 156 h 312"/>
              <a:gd name="T10" fmla="*/ 73 w 312"/>
              <a:gd name="T11" fmla="*/ 200 h 312"/>
              <a:gd name="T12" fmla="*/ 156 w 312"/>
              <a:gd name="T13" fmla="*/ 250 h 312"/>
              <a:gd name="T14" fmla="*/ 239 w 312"/>
              <a:gd name="T15" fmla="*/ 200 h 312"/>
              <a:gd name="T16" fmla="*/ 94 w 312"/>
              <a:gd name="T17" fmla="*/ 100 h 312"/>
              <a:gd name="T18" fmla="*/ 80 w 312"/>
              <a:gd name="T19" fmla="*/ 114 h 312"/>
              <a:gd name="T20" fmla="*/ 94 w 312"/>
              <a:gd name="T21" fmla="*/ 128 h 312"/>
              <a:gd name="T22" fmla="*/ 108 w 312"/>
              <a:gd name="T23" fmla="*/ 114 h 312"/>
              <a:gd name="T24" fmla="*/ 94 w 312"/>
              <a:gd name="T25" fmla="*/ 100 h 312"/>
              <a:gd name="T26" fmla="*/ 220 w 312"/>
              <a:gd name="T27" fmla="*/ 100 h 312"/>
              <a:gd name="T28" fmla="*/ 206 w 312"/>
              <a:gd name="T29" fmla="*/ 114 h 312"/>
              <a:gd name="T30" fmla="*/ 220 w 312"/>
              <a:gd name="T31" fmla="*/ 128 h 312"/>
              <a:gd name="T32" fmla="*/ 234 w 312"/>
              <a:gd name="T33" fmla="*/ 114 h 312"/>
              <a:gd name="T34" fmla="*/ 220 w 312"/>
              <a:gd name="T35" fmla="*/ 100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12" h="312">
                <a:moveTo>
                  <a:pt x="312" y="156"/>
                </a:moveTo>
                <a:cubicBezTo>
                  <a:pt x="312" y="242"/>
                  <a:pt x="242" y="312"/>
                  <a:pt x="156" y="312"/>
                </a:cubicBezTo>
                <a:cubicBezTo>
                  <a:pt x="70" y="312"/>
                  <a:pt x="0" y="242"/>
                  <a:pt x="0" y="156"/>
                </a:cubicBezTo>
                <a:cubicBezTo>
                  <a:pt x="0" y="70"/>
                  <a:pt x="70" y="0"/>
                  <a:pt x="156" y="0"/>
                </a:cubicBezTo>
                <a:cubicBezTo>
                  <a:pt x="242" y="0"/>
                  <a:pt x="312" y="70"/>
                  <a:pt x="312" y="156"/>
                </a:cubicBezTo>
                <a:close/>
                <a:moveTo>
                  <a:pt x="73" y="200"/>
                </a:moveTo>
                <a:cubicBezTo>
                  <a:pt x="89" y="230"/>
                  <a:pt x="120" y="250"/>
                  <a:pt x="156" y="250"/>
                </a:cubicBezTo>
                <a:cubicBezTo>
                  <a:pt x="192" y="250"/>
                  <a:pt x="223" y="230"/>
                  <a:pt x="239" y="200"/>
                </a:cubicBezTo>
                <a:moveTo>
                  <a:pt x="94" y="100"/>
                </a:moveTo>
                <a:cubicBezTo>
                  <a:pt x="86" y="100"/>
                  <a:pt x="80" y="106"/>
                  <a:pt x="80" y="114"/>
                </a:cubicBezTo>
                <a:cubicBezTo>
                  <a:pt x="80" y="122"/>
                  <a:pt x="86" y="128"/>
                  <a:pt x="94" y="128"/>
                </a:cubicBezTo>
                <a:cubicBezTo>
                  <a:pt x="102" y="128"/>
                  <a:pt x="108" y="122"/>
                  <a:pt x="108" y="114"/>
                </a:cubicBezTo>
                <a:cubicBezTo>
                  <a:pt x="108" y="106"/>
                  <a:pt x="102" y="100"/>
                  <a:pt x="94" y="100"/>
                </a:cubicBezTo>
                <a:close/>
                <a:moveTo>
                  <a:pt x="220" y="100"/>
                </a:moveTo>
                <a:cubicBezTo>
                  <a:pt x="212" y="100"/>
                  <a:pt x="206" y="106"/>
                  <a:pt x="206" y="114"/>
                </a:cubicBezTo>
                <a:cubicBezTo>
                  <a:pt x="206" y="122"/>
                  <a:pt x="212" y="128"/>
                  <a:pt x="220" y="128"/>
                </a:cubicBezTo>
                <a:cubicBezTo>
                  <a:pt x="228" y="128"/>
                  <a:pt x="234" y="122"/>
                  <a:pt x="234" y="114"/>
                </a:cubicBezTo>
                <a:cubicBezTo>
                  <a:pt x="234" y="106"/>
                  <a:pt x="228" y="100"/>
                  <a:pt x="220" y="100"/>
                </a:cubicBezTo>
                <a:close/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C2CA81-6E24-486D-8CD5-6BB10B097A6D}"/>
              </a:ext>
            </a:extLst>
          </p:cNvPr>
          <p:cNvSpPr txBox="1"/>
          <p:nvPr/>
        </p:nvSpPr>
        <p:spPr>
          <a:xfrm>
            <a:off x="1368792" y="1839571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199729272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47CF3-5985-48BB-A81B-63B28A22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Iris Classification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D22AB8-EB1C-4380-9E7D-34A3453F1FA6}"/>
              </a:ext>
            </a:extLst>
          </p:cNvPr>
          <p:cNvSpPr/>
          <p:nvPr/>
        </p:nvSpPr>
        <p:spPr>
          <a:xfrm>
            <a:off x="843644" y="1741713"/>
            <a:ext cx="978408" cy="4359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Class Library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BBEF05-8806-4BBD-9D26-0E09118E95A5}"/>
              </a:ext>
            </a:extLst>
          </p:cNvPr>
          <p:cNvSpPr/>
          <p:nvPr/>
        </p:nvSpPr>
        <p:spPr>
          <a:xfrm>
            <a:off x="2337706" y="5023758"/>
            <a:ext cx="7516586" cy="10776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Console 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BD0E29-932A-431C-998D-3B12EBD28E27}"/>
              </a:ext>
            </a:extLst>
          </p:cNvPr>
          <p:cNvSpPr/>
          <p:nvPr/>
        </p:nvSpPr>
        <p:spPr>
          <a:xfrm>
            <a:off x="2337706" y="1741713"/>
            <a:ext cx="7516586" cy="3200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200" dirty="0"/>
              <a:t>Azure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3DFBF8-DAFA-4120-9736-D24198DD22B0}"/>
              </a:ext>
            </a:extLst>
          </p:cNvPr>
          <p:cNvSpPr/>
          <p:nvPr/>
        </p:nvSpPr>
        <p:spPr>
          <a:xfrm>
            <a:off x="2626178" y="2362201"/>
            <a:ext cx="6939643" cy="8001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Azure Container Instances Application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E18C33-71E7-488E-8D67-FCFB73008CB9}"/>
              </a:ext>
            </a:extLst>
          </p:cNvPr>
          <p:cNvSpPr/>
          <p:nvPr/>
        </p:nvSpPr>
        <p:spPr>
          <a:xfrm>
            <a:off x="2626178" y="3921577"/>
            <a:ext cx="6939643" cy="8001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Azure Functions Application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52585A-1F61-4708-9A2A-7B2E948812CB}"/>
              </a:ext>
            </a:extLst>
          </p:cNvPr>
          <p:cNvSpPr/>
          <p:nvPr/>
        </p:nvSpPr>
        <p:spPr>
          <a:xfrm>
            <a:off x="10346871" y="1741713"/>
            <a:ext cx="974271" cy="43597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Model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15574D5-CDBC-4B42-B84A-FFAC51F14BF4}"/>
              </a:ext>
            </a:extLst>
          </p:cNvPr>
          <p:cNvSpPr/>
          <p:nvPr/>
        </p:nvSpPr>
        <p:spPr>
          <a:xfrm>
            <a:off x="1891447" y="2605770"/>
            <a:ext cx="715735" cy="3565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CC8FCC6-0010-4795-AB4B-E3B52EF95A56}"/>
              </a:ext>
            </a:extLst>
          </p:cNvPr>
          <p:cNvSpPr/>
          <p:nvPr/>
        </p:nvSpPr>
        <p:spPr>
          <a:xfrm>
            <a:off x="1891447" y="4143374"/>
            <a:ext cx="715735" cy="3565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A3D75BA-6C69-4E75-BEFC-93D2E014D058}"/>
              </a:ext>
            </a:extLst>
          </p:cNvPr>
          <p:cNvSpPr/>
          <p:nvPr/>
        </p:nvSpPr>
        <p:spPr>
          <a:xfrm>
            <a:off x="1889323" y="5502725"/>
            <a:ext cx="404188" cy="3565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FFBEBC2-CD60-43FC-B873-093B9DEE2483}"/>
              </a:ext>
            </a:extLst>
          </p:cNvPr>
          <p:cNvSpPr/>
          <p:nvPr/>
        </p:nvSpPr>
        <p:spPr>
          <a:xfrm flipH="1">
            <a:off x="9584816" y="4196442"/>
            <a:ext cx="715735" cy="3565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BA84883-0665-458E-B4F2-4F64D847017D}"/>
              </a:ext>
            </a:extLst>
          </p:cNvPr>
          <p:cNvSpPr/>
          <p:nvPr/>
        </p:nvSpPr>
        <p:spPr>
          <a:xfrm flipH="1">
            <a:off x="9584816" y="2618359"/>
            <a:ext cx="715735" cy="3565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127E9A86-2705-4E54-907F-EDFC4165E266}"/>
              </a:ext>
            </a:extLst>
          </p:cNvPr>
          <p:cNvSpPr/>
          <p:nvPr/>
        </p:nvSpPr>
        <p:spPr>
          <a:xfrm>
            <a:off x="9873288" y="5502725"/>
            <a:ext cx="427263" cy="356506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B5F3E6B6-4C32-4777-8520-E5E589134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1464541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latin typeface="Arial Black" panose="020B0A04020102020204" pitchFamily="34" charset="0"/>
              </a:rPr>
              <a:t>Demo: Training a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316782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Arial Black" panose="020B0A04020102020204" pitchFamily="34" charset="0"/>
              </a:rPr>
              <a:t>Consuming a Machine Learning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04B452-22C0-471F-B55D-F21A6D73F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922802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8FAD6-6371-4383-A484-441FBE53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>
                <a:latin typeface="Arial Black" panose="020B0A04020102020204" pitchFamily="34" charset="0"/>
              </a:rPr>
              <a:t>Model Consumption Methods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14D6A5-6BD8-4D73-9C18-F86964062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pic>
        <p:nvPicPr>
          <p:cNvPr id="6" name="Graphic 5" descr="Computer">
            <a:extLst>
              <a:ext uri="{FF2B5EF4-FFF2-40B4-BE49-F238E27FC236}">
                <a16:creationId xmlns:a16="http://schemas.microsoft.com/office/drawing/2014/main" id="{30191A1F-C2B5-47B0-A313-B3009821E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98" y="2286000"/>
            <a:ext cx="2286000" cy="2286000"/>
          </a:xfrm>
          <a:prstGeom prst="rect">
            <a:avLst/>
          </a:prstGeom>
        </p:spPr>
      </p:pic>
      <p:pic>
        <p:nvPicPr>
          <p:cNvPr id="8" name="Graphic 7" descr="Smart Phone">
            <a:extLst>
              <a:ext uri="{FF2B5EF4-FFF2-40B4-BE49-F238E27FC236}">
                <a16:creationId xmlns:a16="http://schemas.microsoft.com/office/drawing/2014/main" id="{F7A1731A-75AF-44A1-8EA9-933B543F81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72097" y="2286000"/>
            <a:ext cx="2286000" cy="2286000"/>
          </a:xfrm>
          <a:prstGeom prst="rect">
            <a:avLst/>
          </a:prstGeom>
        </p:spPr>
      </p:pic>
      <p:pic>
        <p:nvPicPr>
          <p:cNvPr id="10" name="Graphic 9" descr="Network">
            <a:extLst>
              <a:ext uri="{FF2B5EF4-FFF2-40B4-BE49-F238E27FC236}">
                <a16:creationId xmlns:a16="http://schemas.microsoft.com/office/drawing/2014/main" id="{65173F21-16C6-46A2-8325-3371BF92AB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33903" y="2286000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B2DF417-4221-4E50-A2A0-D122BBC47A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67702" y="2286000"/>
            <a:ext cx="2286000" cy="2286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F78CEA-8648-43F1-A7B7-411F680136DF}"/>
              </a:ext>
            </a:extLst>
          </p:cNvPr>
          <p:cNvSpPr txBox="1"/>
          <p:nvPr/>
        </p:nvSpPr>
        <p:spPr>
          <a:xfrm>
            <a:off x="1042579" y="4844146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Desktop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91122E-BEB6-4FEB-A487-AD990735B378}"/>
              </a:ext>
            </a:extLst>
          </p:cNvPr>
          <p:cNvSpPr txBox="1"/>
          <p:nvPr/>
        </p:nvSpPr>
        <p:spPr>
          <a:xfrm>
            <a:off x="3943091" y="4844145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Mobile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2DB223-6016-4DE2-9547-2846569F2CE4}"/>
              </a:ext>
            </a:extLst>
          </p:cNvPr>
          <p:cNvSpPr txBox="1"/>
          <p:nvPr/>
        </p:nvSpPr>
        <p:spPr>
          <a:xfrm>
            <a:off x="6914249" y="4844146"/>
            <a:ext cx="1125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6E353A-C1BF-49EB-8BCA-48E410872FEB}"/>
              </a:ext>
            </a:extLst>
          </p:cNvPr>
          <p:cNvSpPr txBox="1"/>
          <p:nvPr/>
        </p:nvSpPr>
        <p:spPr>
          <a:xfrm>
            <a:off x="9784944" y="4844145"/>
            <a:ext cx="851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</a:p>
        </p:txBody>
      </p:sp>
    </p:spTree>
    <p:extLst>
      <p:ext uri="{BB962C8B-B14F-4D97-AF65-F5344CB8AC3E}">
        <p14:creationId xmlns:p14="http://schemas.microsoft.com/office/powerpoint/2010/main" val="448154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7AA4A-DA0F-4612-B465-94269EA3D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>
                <a:latin typeface="Arial Black" panose="020B0A04020102020204" pitchFamily="34" charset="0"/>
              </a:rPr>
              <a:t>Deploying to the Web</a:t>
            </a:r>
            <a:endParaRPr lang="en-US" sz="6000" dirty="0">
              <a:latin typeface="Arial Black" panose="020B0A040201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372A8-221A-4D64-A74E-5DB836F7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@ljquintanilla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9B3AD7-6673-481F-AF59-1CFBBB6DA63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7400"/>
            <a:ext cx="2743200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23A9F7-EE07-4E32-A552-A339B7C2424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772" y="2057400"/>
            <a:ext cx="2743200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14F5B7-0799-45DF-B2B0-FFD4E8720169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057400"/>
            <a:ext cx="2743200" cy="2743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988C48-C6A9-49C8-9551-98D2DD1455F2}"/>
              </a:ext>
            </a:extLst>
          </p:cNvPr>
          <p:cNvSpPr txBox="1"/>
          <p:nvPr/>
        </p:nvSpPr>
        <p:spPr>
          <a:xfrm>
            <a:off x="625071" y="5297212"/>
            <a:ext cx="358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Virtual Machines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9F314C-4BE4-4217-90ED-D4CC05A31C12}"/>
              </a:ext>
            </a:extLst>
          </p:cNvPr>
          <p:cNvSpPr txBox="1"/>
          <p:nvPr/>
        </p:nvSpPr>
        <p:spPr>
          <a:xfrm>
            <a:off x="5207854" y="5297213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Containers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60863-8BDD-4C70-88BE-244823AC25DF}"/>
              </a:ext>
            </a:extLst>
          </p:cNvPr>
          <p:cNvSpPr txBox="1"/>
          <p:nvPr/>
        </p:nvSpPr>
        <p:spPr>
          <a:xfrm>
            <a:off x="8885682" y="5297212"/>
            <a:ext cx="2364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Serverless</a:t>
            </a:r>
          </a:p>
        </p:txBody>
      </p:sp>
    </p:spTree>
    <p:extLst>
      <p:ext uri="{BB962C8B-B14F-4D97-AF65-F5344CB8AC3E}">
        <p14:creationId xmlns:p14="http://schemas.microsoft.com/office/powerpoint/2010/main" val="3322831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Arial Black" panose="020B0A04020102020204" pitchFamily="34" charset="0"/>
              </a:rPr>
              <a:t>Demo: Deploying a Model to Azure Container Instances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65397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Arial Black" panose="020B0A04020102020204" pitchFamily="34" charset="0"/>
              </a:rPr>
              <a:t>Demo: Deploying a Model to Azure Functions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607523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C1FF5D0B-5BB9-405C-AED9-4757EF951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250809" y="-1050688"/>
            <a:ext cx="8768134" cy="4384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67E9FF-9BA4-4E59-93AC-47850CBDBD59}"/>
              </a:ext>
            </a:extLst>
          </p:cNvPr>
          <p:cNvSpPr txBox="1"/>
          <p:nvPr/>
        </p:nvSpPr>
        <p:spPr>
          <a:xfrm>
            <a:off x="4554039" y="1835631"/>
            <a:ext cx="30839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/>
              <a:t>Platinum Sponsors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1F2711-7466-4E80-A175-ACBD91FB8B38}"/>
              </a:ext>
            </a:extLst>
          </p:cNvPr>
          <p:cNvSpPr txBox="1"/>
          <p:nvPr/>
        </p:nvSpPr>
        <p:spPr>
          <a:xfrm>
            <a:off x="5072641" y="4505706"/>
            <a:ext cx="204671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Gold Sponsors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ED1DF3-2BAA-47AC-B750-7269670FB044}"/>
              </a:ext>
            </a:extLst>
          </p:cNvPr>
          <p:cNvSpPr txBox="1"/>
          <p:nvPr/>
        </p:nvSpPr>
        <p:spPr>
          <a:xfrm>
            <a:off x="5024518" y="6238259"/>
            <a:ext cx="214295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Silver Sponsors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4F324A5-0ECB-41C6-8BF6-90ABDB144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01639" y="3130552"/>
            <a:ext cx="2876740" cy="8630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7B8987-DA08-4961-93FF-9204DEDDEA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379" y="5325753"/>
            <a:ext cx="2590257" cy="887913"/>
          </a:xfrm>
          <a:prstGeom prst="rect">
            <a:avLst/>
          </a:prstGeom>
        </p:spPr>
      </p:pic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A13B94DC-01C7-4138-B07A-9D44467A36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347" y="5371142"/>
            <a:ext cx="1740869" cy="797135"/>
          </a:xfrm>
          <a:prstGeom prst="rect">
            <a:avLst/>
          </a:prstGeom>
        </p:spPr>
      </p:pic>
      <p:pic>
        <p:nvPicPr>
          <p:cNvPr id="1026" name="Picture 2" descr="https://codecampnyc.org/wp-content/uploads/2017/10/smartsheet-logo.png">
            <a:extLst>
              <a:ext uri="{FF2B5EF4-FFF2-40B4-BE49-F238E27FC236}">
                <a16:creationId xmlns:a16="http://schemas.microsoft.com/office/drawing/2014/main" id="{D1ED9421-9B35-4A9E-B819-714A0EAD0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00" y="2813027"/>
            <a:ext cx="1581213" cy="158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codecampnyc.org/wp-content/uploads/2012/08/logo_jetbrains.gif">
            <a:extLst>
              <a:ext uri="{FF2B5EF4-FFF2-40B4-BE49-F238E27FC236}">
                <a16:creationId xmlns:a16="http://schemas.microsoft.com/office/drawing/2014/main" id="{21E945B8-C92F-43E8-A488-BC909A0D8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78" y="5325752"/>
            <a:ext cx="2312478" cy="88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B55F09-50EF-45D0-BB4A-745E3D3832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420" y="5391174"/>
            <a:ext cx="2208763" cy="7570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D500D8-7F72-45CD-9E15-D5C4746E491D}"/>
              </a:ext>
            </a:extLst>
          </p:cNvPr>
          <p:cNvCxnSpPr>
            <a:cxnSpLocks/>
          </p:cNvCxnSpPr>
          <p:nvPr/>
        </p:nvCxnSpPr>
        <p:spPr>
          <a:xfrm>
            <a:off x="938306" y="2411032"/>
            <a:ext cx="98791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9CCD9A11-FD65-46D1-B47B-533E0D9A9A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63873" y="339420"/>
            <a:ext cx="5801777" cy="1606646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A8C2C6C-01A4-4E37-B227-F901A47C676D}"/>
              </a:ext>
            </a:extLst>
          </p:cNvPr>
          <p:cNvCxnSpPr>
            <a:cxnSpLocks/>
          </p:cNvCxnSpPr>
          <p:nvPr/>
        </p:nvCxnSpPr>
        <p:spPr>
          <a:xfrm>
            <a:off x="938306" y="5112396"/>
            <a:ext cx="98791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13173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C50C3-CD0A-4AD2-B9FD-A012797D9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7FE40-27AC-44E3-9352-5B80B3CA6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ML.NET is a proven, open-source, cross-platform machine learning framework for building custom models in the .NET ecosystem.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ML.NET is still in its early stages but is quickly maturing with strong support from open source community and Microsoft.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 persistence provides great flexibility in model deployment phase.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Azure (Container Instances and Functions) reduces friction and management overhead associated with deployment of ML.NET models to the web.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0C4DF0-6DA1-4250-9C82-9A3EBB7C8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825240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Questions?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873002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9437B-6D1B-4C53-8115-435A32281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D65697-6459-457A-89AF-8CF2479D0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linkClick r:id="rId3"/>
              </a:rPr>
              <a:t>https://docs.microsoft.com/en-us/azure/container-instances/</a:t>
            </a:r>
            <a:endParaRPr lang="en-US" dirty="0"/>
          </a:p>
          <a:p>
            <a:r>
              <a:rPr lang="en-US" dirty="0">
                <a:hlinkClick r:id="rId4"/>
              </a:rPr>
              <a:t>https://docs.microsoft.com/en-us/azure/azure-functions/functions-run-local</a:t>
            </a:r>
            <a:endParaRPr lang="en-US" dirty="0"/>
          </a:p>
          <a:p>
            <a:r>
              <a:rPr lang="en-US" dirty="0">
                <a:hlinkClick r:id="rId5"/>
              </a:rPr>
              <a:t>https://blogs.msdn.microsoft.com/dotnet/2018/10/08/announcing-ml-net-0-6-machine-learning-net/</a:t>
            </a:r>
            <a:endParaRPr lang="en-US" dirty="0"/>
          </a:p>
          <a:p>
            <a:r>
              <a:rPr lang="en-US" dirty="0">
                <a:hlinkClick r:id="rId6"/>
              </a:rPr>
              <a:t>https://docs.microsoft.com/en-us/dotnet/machine-learning/resources/glossary</a:t>
            </a:r>
            <a:endParaRPr lang="en-US" dirty="0"/>
          </a:p>
          <a:p>
            <a:r>
              <a:rPr lang="en-US" dirty="0">
                <a:hlinkClick r:id="rId7"/>
              </a:rPr>
              <a:t>https://docs.microsoft.com/en-us/dotnet/machine-learning/tutorials/</a:t>
            </a:r>
            <a:endParaRPr lang="en-US" dirty="0"/>
          </a:p>
          <a:p>
            <a:r>
              <a:rPr lang="en-US" dirty="0">
                <a:hlinkClick r:id="rId8"/>
              </a:rPr>
              <a:t>http://luisquintanilla.me/2018/08/21/serverless-machine-learning-mlnet-azure-functions/</a:t>
            </a:r>
            <a:endParaRPr lang="en-US" dirty="0"/>
          </a:p>
          <a:p>
            <a:r>
              <a:rPr lang="en-US" dirty="0">
                <a:hlinkClick r:id="rId9"/>
              </a:rPr>
              <a:t>http://luisquintanilla.me/2018/05/11/deploy-netml-docker-aci/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632CE0-B6B8-43C1-A150-CD3C29CB3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13427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C58C3-32CF-4A39-ADE9-CDD0BA78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Hello </a:t>
            </a:r>
            <a:r>
              <a:rPr lang="en-US" sz="6000" dirty="0">
                <a:solidFill>
                  <a:srgbClr val="7030A0"/>
                </a:solidFill>
                <a:latin typeface="Arial Black" panose="020B0A04020102020204" pitchFamily="34" charset="0"/>
                <a:sym typeface="Wingdings" panose="05000000000000000000" pitchFamily="2" charset="2"/>
              </a:rPr>
              <a:t></a:t>
            </a:r>
            <a:endParaRPr lang="en-US" sz="6000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946B6B-7C94-47E6-9865-FF6729396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@ljquintanilla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D36DF7-6B18-44B2-91EE-10D9E43F8E3B}"/>
              </a:ext>
            </a:extLst>
          </p:cNvPr>
          <p:cNvSpPr/>
          <p:nvPr/>
        </p:nvSpPr>
        <p:spPr>
          <a:xfrm>
            <a:off x="2097973" y="1673654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Artificial Intelligence Consultant</a:t>
            </a:r>
          </a:p>
        </p:txBody>
      </p:sp>
      <p:pic>
        <p:nvPicPr>
          <p:cNvPr id="9" name="Graphic 8" descr="Envelope">
            <a:extLst>
              <a:ext uri="{FF2B5EF4-FFF2-40B4-BE49-F238E27FC236}">
                <a16:creationId xmlns:a16="http://schemas.microsoft.com/office/drawing/2014/main" id="{36BC2D74-76C5-4D88-8827-26EAC4717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019" y="2595568"/>
            <a:ext cx="685800" cy="685800"/>
          </a:xfrm>
          <a:prstGeom prst="rect">
            <a:avLst/>
          </a:prstGeom>
        </p:spPr>
      </p:pic>
      <p:pic>
        <p:nvPicPr>
          <p:cNvPr id="11" name="Graphic 10" descr="Briefcase">
            <a:extLst>
              <a:ext uri="{FF2B5EF4-FFF2-40B4-BE49-F238E27FC236}">
                <a16:creationId xmlns:a16="http://schemas.microsoft.com/office/drawing/2014/main" id="{B9D209F7-EEF1-4943-B673-94EAF8B769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6018" y="1673653"/>
            <a:ext cx="685800" cy="6858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D278F4-908D-4FD2-B12C-74BA44F1C0D4}"/>
              </a:ext>
            </a:extLst>
          </p:cNvPr>
          <p:cNvSpPr/>
          <p:nvPr/>
        </p:nvSpPr>
        <p:spPr>
          <a:xfrm>
            <a:off x="2097973" y="2595568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</a:rPr>
              <a:t>lqdev@outlook.com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122CDB-648E-4F06-ACAD-E20A6E2616E2}"/>
              </a:ext>
            </a:extLst>
          </p:cNvPr>
          <p:cNvSpPr/>
          <p:nvPr/>
        </p:nvSpPr>
        <p:spPr>
          <a:xfrm>
            <a:off x="2097972" y="3517485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hlinkClick r:id="rId7"/>
              </a:rPr>
              <a:t>http://luisquintanilla.me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1C94600-FFBD-4677-B0A0-4A4E685A1A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6018" y="3517485"/>
            <a:ext cx="685800" cy="685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B548C22-E659-4A09-829F-8B60AC0CD6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18" y="4404603"/>
            <a:ext cx="685800" cy="6858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2FEB091-AFCD-46B4-8C03-BF926C306278}"/>
              </a:ext>
            </a:extLst>
          </p:cNvPr>
          <p:cNvSpPr/>
          <p:nvPr/>
        </p:nvSpPr>
        <p:spPr>
          <a:xfrm>
            <a:off x="2097972" y="4404603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hlinkClick r:id="rId11"/>
              </a:rPr>
              <a:t>@ljquintanilla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A4E57DF-EEA5-4F92-A575-F263CC5115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18" y="5296215"/>
            <a:ext cx="656705" cy="6858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4DEC9CD-5832-48DF-B62D-B25EFD75608C}"/>
              </a:ext>
            </a:extLst>
          </p:cNvPr>
          <p:cNvSpPr/>
          <p:nvPr/>
        </p:nvSpPr>
        <p:spPr>
          <a:xfrm>
            <a:off x="2128452" y="5352389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hlinkClick r:id="rId13"/>
              </a:rPr>
              <a:t>https://github.com/lqdev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830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C58C3-32CF-4A39-ADE9-CDD0BA78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Code &amp; Slides</a:t>
            </a:r>
            <a:endParaRPr lang="en-US" sz="6000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946B6B-7C94-47E6-9865-FF6729396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@ljquintanilla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C2765C-CD71-4B65-886A-856D1292C6C8}"/>
              </a:ext>
            </a:extLst>
          </p:cNvPr>
          <p:cNvSpPr txBox="1"/>
          <p:nvPr/>
        </p:nvSpPr>
        <p:spPr>
          <a:xfrm>
            <a:off x="2745211" y="3075057"/>
            <a:ext cx="67015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linkClick r:id="rId3"/>
              </a:rPr>
              <a:t>http://bit.ly/codecampnyc2018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36130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B90A8-9FC5-45BC-8136-00D6F7C64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DB8DB8-3E3C-4193-82EE-8D3E2A8BA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@ljquintanilla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94194-89DF-48B5-B6D3-E42E34D5BCB3}"/>
              </a:ext>
            </a:extLst>
          </p:cNvPr>
          <p:cNvGrpSpPr/>
          <p:nvPr/>
        </p:nvGrpSpPr>
        <p:grpSpPr>
          <a:xfrm>
            <a:off x="838200" y="1690688"/>
            <a:ext cx="9037320" cy="960120"/>
            <a:chOff x="838200" y="1690688"/>
            <a:chExt cx="7441276" cy="118456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5264EEF-40BD-428E-BD2B-42A7D7ADDF4F}"/>
                </a:ext>
              </a:extLst>
            </p:cNvPr>
            <p:cNvSpPr/>
            <p:nvPr/>
          </p:nvSpPr>
          <p:spPr>
            <a:xfrm>
              <a:off x="838200" y="1690688"/>
              <a:ext cx="1205345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954D213-3213-4EAF-981F-0C02DE971E93}"/>
                </a:ext>
              </a:extLst>
            </p:cNvPr>
            <p:cNvSpPr/>
            <p:nvPr/>
          </p:nvSpPr>
          <p:spPr>
            <a:xfrm>
              <a:off x="2125286" y="1690688"/>
              <a:ext cx="6154190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is Machine Learning?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2E73C9A-D121-495B-9972-EC2B3C2300FF}"/>
              </a:ext>
            </a:extLst>
          </p:cNvPr>
          <p:cNvGrpSpPr/>
          <p:nvPr/>
        </p:nvGrpSpPr>
        <p:grpSpPr>
          <a:xfrm>
            <a:off x="838200" y="2763030"/>
            <a:ext cx="9037319" cy="960120"/>
            <a:chOff x="838200" y="1690688"/>
            <a:chExt cx="9037319" cy="118456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56344A2-7DBC-4F4E-BF77-A18F7CAD519D}"/>
                </a:ext>
              </a:extLst>
            </p:cNvPr>
            <p:cNvSpPr/>
            <p:nvPr/>
          </p:nvSpPr>
          <p:spPr>
            <a:xfrm>
              <a:off x="838200" y="1690688"/>
              <a:ext cx="1463874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B855032-DA2B-493D-84E3-CDEC911BD37F}"/>
                </a:ext>
              </a:extLst>
            </p:cNvPr>
            <p:cNvSpPr/>
            <p:nvPr/>
          </p:nvSpPr>
          <p:spPr>
            <a:xfrm>
              <a:off x="2401346" y="1690688"/>
              <a:ext cx="7474173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From Data to Machine Learning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2E3DDD6-5D49-40E7-B8A1-E030D6AEAD8D}"/>
              </a:ext>
            </a:extLst>
          </p:cNvPr>
          <p:cNvGrpSpPr/>
          <p:nvPr/>
        </p:nvGrpSpPr>
        <p:grpSpPr>
          <a:xfrm>
            <a:off x="838199" y="4907714"/>
            <a:ext cx="9037319" cy="960120"/>
            <a:chOff x="838200" y="1690688"/>
            <a:chExt cx="7441276" cy="118456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3D9CF03-D3EA-4BD8-BAB1-766CD0700BDC}"/>
                </a:ext>
              </a:extLst>
            </p:cNvPr>
            <p:cNvSpPr/>
            <p:nvPr/>
          </p:nvSpPr>
          <p:spPr>
            <a:xfrm>
              <a:off x="838200" y="1690688"/>
              <a:ext cx="1205345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04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3817108-B611-4C46-B2E3-8D6745B0CF78}"/>
                </a:ext>
              </a:extLst>
            </p:cNvPr>
            <p:cNvSpPr/>
            <p:nvPr/>
          </p:nvSpPr>
          <p:spPr>
            <a:xfrm>
              <a:off x="2125286" y="1690688"/>
              <a:ext cx="6154190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Deploying a Model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6C9D75-C6B9-4980-A5C0-6AA9B59C43E5}"/>
              </a:ext>
            </a:extLst>
          </p:cNvPr>
          <p:cNvGrpSpPr/>
          <p:nvPr/>
        </p:nvGrpSpPr>
        <p:grpSpPr>
          <a:xfrm>
            <a:off x="838200" y="3835372"/>
            <a:ext cx="9037320" cy="960120"/>
            <a:chOff x="838200" y="1690688"/>
            <a:chExt cx="7441276" cy="118456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2867A73-E1AC-4DC7-9091-61FD36A666E7}"/>
                </a:ext>
              </a:extLst>
            </p:cNvPr>
            <p:cNvSpPr/>
            <p:nvPr/>
          </p:nvSpPr>
          <p:spPr>
            <a:xfrm>
              <a:off x="838200" y="1690688"/>
              <a:ext cx="1205345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03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EE34B2-66F1-4DFD-BC49-2D6F62228B38}"/>
                </a:ext>
              </a:extLst>
            </p:cNvPr>
            <p:cNvSpPr/>
            <p:nvPr/>
          </p:nvSpPr>
          <p:spPr>
            <a:xfrm>
              <a:off x="2125286" y="1690688"/>
              <a:ext cx="6154190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Building a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1798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C363EC-4AAC-4789-8B43-7CB9EB14E6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latin typeface="Arial Black" panose="020B0A04020102020204" pitchFamily="34" charset="0"/>
              </a:rPr>
              <a:t>What is </a:t>
            </a:r>
            <a:br>
              <a:rPr lang="en-US" dirty="0">
                <a:latin typeface="Arial Black" panose="020B0A04020102020204" pitchFamily="34" charset="0"/>
              </a:rPr>
            </a:br>
            <a:r>
              <a:rPr lang="en-US" dirty="0">
                <a:solidFill>
                  <a:schemeClr val="accent2"/>
                </a:solidFill>
                <a:latin typeface="Arial Black" panose="020B0A04020102020204" pitchFamily="34" charset="0"/>
              </a:rPr>
              <a:t>Machine Learning</a:t>
            </a:r>
            <a:r>
              <a:rPr lang="en-US" dirty="0"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F1A192-0AC3-4B74-BC1C-7A75A9D9A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966501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F22052-8683-4CEE-BE87-462E68421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333" y="643466"/>
            <a:ext cx="4749334" cy="557106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8AA692-6343-4F38-A4C6-FCFBA72D8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128573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0EBAC-516D-426B-A6D5-8653F6CDD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AI vs ML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8C6FFDF-8825-405F-8394-ABFDE2B463FE}"/>
              </a:ext>
            </a:extLst>
          </p:cNvPr>
          <p:cNvSpPr/>
          <p:nvPr/>
        </p:nvSpPr>
        <p:spPr>
          <a:xfrm>
            <a:off x="1277685" y="1863952"/>
            <a:ext cx="9492343" cy="449239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Artificial Intelligence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A7999D5-7ABE-4BF1-BA2D-AE9AFABCD9DA}"/>
              </a:ext>
            </a:extLst>
          </p:cNvPr>
          <p:cNvSpPr/>
          <p:nvPr/>
        </p:nvSpPr>
        <p:spPr>
          <a:xfrm>
            <a:off x="4547161" y="3368436"/>
            <a:ext cx="5361214" cy="229688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/>
              <a:t>Machine Learning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A2BA0B-8AFF-47BA-BD9E-6AD43167D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243374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735</Words>
  <Application>Microsoft Office PowerPoint</Application>
  <PresentationFormat>Widescreen</PresentationFormat>
  <Paragraphs>228</Paragraphs>
  <Slides>32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Arial</vt:lpstr>
      <vt:lpstr>Arial Black</vt:lpstr>
      <vt:lpstr>Calibri</vt:lpstr>
      <vt:lpstr>Calibri Light</vt:lpstr>
      <vt:lpstr>Cambria Math</vt:lpstr>
      <vt:lpstr>Consolas</vt:lpstr>
      <vt:lpstr>Segoe UI</vt:lpstr>
      <vt:lpstr>Segoe UI Light</vt:lpstr>
      <vt:lpstr>Segoe UI Semilight</vt:lpstr>
      <vt:lpstr>Wingdings</vt:lpstr>
      <vt:lpstr>Office Theme</vt:lpstr>
      <vt:lpstr>Dotnet_Template</vt:lpstr>
      <vt:lpstr>End-to-End Machine Learning with ML.NET and Azure  CodeCampNYC 2018 Luis Quintanilla</vt:lpstr>
      <vt:lpstr>PowerPoint Presentation</vt:lpstr>
      <vt:lpstr>PowerPoint Presentation</vt:lpstr>
      <vt:lpstr>Hello </vt:lpstr>
      <vt:lpstr>Code &amp; Slides</vt:lpstr>
      <vt:lpstr>Agenda</vt:lpstr>
      <vt:lpstr>What is  Machine Learning?</vt:lpstr>
      <vt:lpstr>PowerPoint Presentation</vt:lpstr>
      <vt:lpstr>AI vs ML</vt:lpstr>
      <vt:lpstr>Machine Learning Tasks</vt:lpstr>
      <vt:lpstr>Classification Example</vt:lpstr>
      <vt:lpstr>From Data to Machine Learning</vt:lpstr>
      <vt:lpstr>The Continuous Machine Learning Process</vt:lpstr>
      <vt:lpstr>What is a model?</vt:lpstr>
      <vt:lpstr>Building a Machine Learning Model</vt:lpstr>
      <vt:lpstr>Machine Learning Tools</vt:lpstr>
      <vt:lpstr>Automated vs. Custom</vt:lpstr>
      <vt:lpstr>PowerPoint Presentation</vt:lpstr>
      <vt:lpstr>.NET Tools</vt:lpstr>
      <vt:lpstr>ML.NET</vt:lpstr>
      <vt:lpstr>ML.NET - Framework</vt:lpstr>
      <vt:lpstr>PowerPoint Presentation</vt:lpstr>
      <vt:lpstr>Iris Classification Model</vt:lpstr>
      <vt:lpstr>Demo: Training a Model</vt:lpstr>
      <vt:lpstr>Consuming a Machine Learning Model</vt:lpstr>
      <vt:lpstr>Model Consumption Methods</vt:lpstr>
      <vt:lpstr>Deploying to the Web</vt:lpstr>
      <vt:lpstr>Demo: Deploying a Model to Azure Container Instances</vt:lpstr>
      <vt:lpstr>Demo: Deploying a Model to Azure Functions</vt:lpstr>
      <vt:lpstr>Takeaways</vt:lpstr>
      <vt:lpstr>Questions?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End-to-End Machine Learning with ML.NET and Azure  CodeCampNYC 2018 Luis Quintanilla</dc:title>
  <dc:creator>Luis Quintanilla</dc:creator>
  <cp:lastModifiedBy>Luis Quintanilla</cp:lastModifiedBy>
  <cp:revision>11</cp:revision>
  <dcterms:created xsi:type="dcterms:W3CDTF">2018-10-17T21:29:07Z</dcterms:created>
  <dcterms:modified xsi:type="dcterms:W3CDTF">2018-10-20T14:29:47Z</dcterms:modified>
</cp:coreProperties>
</file>